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5A1378-DDA3-468C-B0DE-A280555B9759}" v="174" dt="2025-03-19T19:59:39.7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-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eau, Brett" userId="936e91e9-7288-4575-8d03-effe8fd4ac20" providerId="ADAL" clId="{005A1378-DDA3-468C-B0DE-A280555B9759}"/>
    <pc:docChg chg="undo custSel addSld delSld modSld">
      <pc:chgData name="Nadeau, Brett" userId="936e91e9-7288-4575-8d03-effe8fd4ac20" providerId="ADAL" clId="{005A1378-DDA3-468C-B0DE-A280555B9759}" dt="2025-03-19T21:03:23.078" v="1266" actId="20577"/>
      <pc:docMkLst>
        <pc:docMk/>
      </pc:docMkLst>
      <pc:sldChg chg="add del">
        <pc:chgData name="Nadeau, Brett" userId="936e91e9-7288-4575-8d03-effe8fd4ac20" providerId="ADAL" clId="{005A1378-DDA3-468C-B0DE-A280555B9759}" dt="2025-03-19T16:11:04.946" v="355"/>
        <pc:sldMkLst>
          <pc:docMk/>
          <pc:sldMk cId="1432344682" sldId="270"/>
        </pc:sldMkLst>
      </pc:sldChg>
      <pc:sldChg chg="delSp modSp mod">
        <pc:chgData name="Nadeau, Brett" userId="936e91e9-7288-4575-8d03-effe8fd4ac20" providerId="ADAL" clId="{005A1378-DDA3-468C-B0DE-A280555B9759}" dt="2025-03-19T21:00:45.377" v="1237" actId="1076"/>
        <pc:sldMkLst>
          <pc:docMk/>
          <pc:sldMk cId="1172574079" sldId="304"/>
        </pc:sldMkLst>
        <pc:spChg chg="mod">
          <ac:chgData name="Nadeau, Brett" userId="936e91e9-7288-4575-8d03-effe8fd4ac20" providerId="ADAL" clId="{005A1378-DDA3-468C-B0DE-A280555B9759}" dt="2025-03-19T21:00:45.377" v="1237" actId="1076"/>
          <ac:spMkLst>
            <pc:docMk/>
            <pc:sldMk cId="1172574079" sldId="304"/>
            <ac:spMk id="5" creationId="{43B089AD-B918-1B2C-A466-4AC607E2B4BE}"/>
          </ac:spMkLst>
        </pc:spChg>
        <pc:graphicFrameChg chg="mod modGraphic">
          <ac:chgData name="Nadeau, Brett" userId="936e91e9-7288-4575-8d03-effe8fd4ac20" providerId="ADAL" clId="{005A1378-DDA3-468C-B0DE-A280555B9759}" dt="2025-03-19T21:00:08.250" v="1200" actId="20577"/>
          <ac:graphicFrameMkLst>
            <pc:docMk/>
            <pc:sldMk cId="1172574079" sldId="304"/>
            <ac:graphicFrameMk id="4" creationId="{C678DB4E-F9A2-301B-025B-462963B27F55}"/>
          </ac:graphicFrameMkLst>
        </pc:graphicFrameChg>
        <pc:picChg chg="del">
          <ac:chgData name="Nadeau, Brett" userId="936e91e9-7288-4575-8d03-effe8fd4ac20" providerId="ADAL" clId="{005A1378-DDA3-468C-B0DE-A280555B9759}" dt="2025-03-19T21:00:14.921" v="1201" actId="21"/>
          <ac:picMkLst>
            <pc:docMk/>
            <pc:sldMk cId="1172574079" sldId="304"/>
            <ac:picMk id="10" creationId="{CDCC9DC5-4797-3F02-17BE-E3B29D9D53F9}"/>
          </ac:picMkLst>
        </pc:picChg>
      </pc:sldChg>
      <pc:sldChg chg="addSp delSp modSp mod">
        <pc:chgData name="Nadeau, Brett" userId="936e91e9-7288-4575-8d03-effe8fd4ac20" providerId="ADAL" clId="{005A1378-DDA3-468C-B0DE-A280555B9759}" dt="2025-03-19T16:01:56.213" v="317" actId="20577"/>
        <pc:sldMkLst>
          <pc:docMk/>
          <pc:sldMk cId="4234310698" sldId="307"/>
        </pc:sldMkLst>
        <pc:spChg chg="del">
          <ac:chgData name="Nadeau, Brett" userId="936e91e9-7288-4575-8d03-effe8fd4ac20" providerId="ADAL" clId="{005A1378-DDA3-468C-B0DE-A280555B9759}" dt="2025-03-19T15:54:48.968" v="0" actId="478"/>
          <ac:spMkLst>
            <pc:docMk/>
            <pc:sldMk cId="4234310698" sldId="307"/>
            <ac:spMk id="14" creationId="{BDF65CF6-2A43-792A-7606-6B7832E7CBB0}"/>
          </ac:spMkLst>
        </pc:spChg>
        <pc:spChg chg="add mod">
          <ac:chgData name="Nadeau, Brett" userId="936e91e9-7288-4575-8d03-effe8fd4ac20" providerId="ADAL" clId="{005A1378-DDA3-468C-B0DE-A280555B9759}" dt="2025-03-19T15:58:58.335" v="182" actId="20577"/>
          <ac:spMkLst>
            <pc:docMk/>
            <pc:sldMk cId="4234310698" sldId="307"/>
            <ac:spMk id="15" creationId="{CB4F8C0C-0DC6-1457-F5D6-00AE4245C181}"/>
          </ac:spMkLst>
        </pc:spChg>
        <pc:spChg chg="add mod">
          <ac:chgData name="Nadeau, Brett" userId="936e91e9-7288-4575-8d03-effe8fd4ac20" providerId="ADAL" clId="{005A1378-DDA3-468C-B0DE-A280555B9759}" dt="2025-03-19T16:01:56.213" v="317" actId="20577"/>
          <ac:spMkLst>
            <pc:docMk/>
            <pc:sldMk cId="4234310698" sldId="307"/>
            <ac:spMk id="16" creationId="{49B05936-7663-7DCF-B1E7-F4C1411CB8B5}"/>
          </ac:spMkLst>
        </pc:spChg>
        <pc:picChg chg="mod">
          <ac:chgData name="Nadeau, Brett" userId="936e91e9-7288-4575-8d03-effe8fd4ac20" providerId="ADAL" clId="{005A1378-DDA3-468C-B0DE-A280555B9759}" dt="2025-03-19T15:59:01.123" v="183" actId="1076"/>
          <ac:picMkLst>
            <pc:docMk/>
            <pc:sldMk cId="4234310698" sldId="307"/>
            <ac:picMk id="10" creationId="{5264A1CE-DDD5-7970-87F1-8B380D195725}"/>
          </ac:picMkLst>
        </pc:picChg>
      </pc:sldChg>
      <pc:sldChg chg="addSp delSp modSp mod">
        <pc:chgData name="Nadeau, Brett" userId="936e91e9-7288-4575-8d03-effe8fd4ac20" providerId="ADAL" clId="{005A1378-DDA3-468C-B0DE-A280555B9759}" dt="2025-03-19T21:03:03.428" v="1265" actId="1076"/>
        <pc:sldMkLst>
          <pc:docMk/>
          <pc:sldMk cId="2824672764" sldId="308"/>
        </pc:sldMkLst>
        <pc:spChg chg="add mod">
          <ac:chgData name="Nadeau, Brett" userId="936e91e9-7288-4575-8d03-effe8fd4ac20" providerId="ADAL" clId="{005A1378-DDA3-468C-B0DE-A280555B9759}" dt="2025-03-19T16:11:45.108" v="362" actId="14100"/>
          <ac:spMkLst>
            <pc:docMk/>
            <pc:sldMk cId="2824672764" sldId="308"/>
            <ac:spMk id="2" creationId="{86108B3F-BE0C-C4AE-36C5-4C886C3904E2}"/>
          </ac:spMkLst>
        </pc:spChg>
        <pc:spChg chg="add mod">
          <ac:chgData name="Nadeau, Brett" userId="936e91e9-7288-4575-8d03-effe8fd4ac20" providerId="ADAL" clId="{005A1378-DDA3-468C-B0DE-A280555B9759}" dt="2025-03-19T21:03:00.301" v="1264" actId="1076"/>
          <ac:spMkLst>
            <pc:docMk/>
            <pc:sldMk cId="2824672764" sldId="308"/>
            <ac:spMk id="3" creationId="{0B9F8C57-5DBE-20B5-3AAA-2C75BA1D658B}"/>
          </ac:spMkLst>
        </pc:spChg>
        <pc:spChg chg="mod">
          <ac:chgData name="Nadeau, Brett" userId="936e91e9-7288-4575-8d03-effe8fd4ac20" providerId="ADAL" clId="{005A1378-DDA3-468C-B0DE-A280555B9759}" dt="2025-03-19T16:03:55.844" v="353" actId="20577"/>
          <ac:spMkLst>
            <pc:docMk/>
            <pc:sldMk cId="2824672764" sldId="308"/>
            <ac:spMk id="5" creationId="{CF3B6B3D-F040-C9A7-51A0-7B0160610EEB}"/>
          </ac:spMkLst>
        </pc:spChg>
        <pc:spChg chg="add del">
          <ac:chgData name="Nadeau, Brett" userId="936e91e9-7288-4575-8d03-effe8fd4ac20" providerId="ADAL" clId="{005A1378-DDA3-468C-B0DE-A280555B9759}" dt="2025-03-19T16:12:30.010" v="371" actId="478"/>
          <ac:spMkLst>
            <pc:docMk/>
            <pc:sldMk cId="2824672764" sldId="308"/>
            <ac:spMk id="7" creationId="{D2411AA3-92A2-8C0E-E93E-5EAEB1A541C9}"/>
          </ac:spMkLst>
        </pc:spChg>
        <pc:spChg chg="add del">
          <ac:chgData name="Nadeau, Brett" userId="936e91e9-7288-4575-8d03-effe8fd4ac20" providerId="ADAL" clId="{005A1378-DDA3-468C-B0DE-A280555B9759}" dt="2025-03-19T16:14:04.326" v="387" actId="478"/>
          <ac:spMkLst>
            <pc:docMk/>
            <pc:sldMk cId="2824672764" sldId="308"/>
            <ac:spMk id="12" creationId="{A25DEA64-E1D8-8772-6769-98C1A72C4D40}"/>
          </ac:spMkLst>
        </pc:spChg>
        <pc:spChg chg="add del">
          <ac:chgData name="Nadeau, Brett" userId="936e91e9-7288-4575-8d03-effe8fd4ac20" providerId="ADAL" clId="{005A1378-DDA3-468C-B0DE-A280555B9759}" dt="2025-03-19T16:12:46.629" v="374" actId="478"/>
          <ac:spMkLst>
            <pc:docMk/>
            <pc:sldMk cId="2824672764" sldId="308"/>
            <ac:spMk id="14" creationId="{0E1F54BF-3B54-8E7D-2057-6DAF5D21AC08}"/>
          </ac:spMkLst>
        </pc:spChg>
        <pc:spChg chg="add del">
          <ac:chgData name="Nadeau, Brett" userId="936e91e9-7288-4575-8d03-effe8fd4ac20" providerId="ADAL" clId="{005A1378-DDA3-468C-B0DE-A280555B9759}" dt="2025-03-19T16:13:14.809" v="376" actId="478"/>
          <ac:spMkLst>
            <pc:docMk/>
            <pc:sldMk cId="2824672764" sldId="308"/>
            <ac:spMk id="16" creationId="{17E2F35A-2B93-6A18-2915-664C76197DC6}"/>
          </ac:spMkLst>
        </pc:spChg>
        <pc:graphicFrameChg chg="del modGraphic">
          <ac:chgData name="Nadeau, Brett" userId="936e91e9-7288-4575-8d03-effe8fd4ac20" providerId="ADAL" clId="{005A1378-DDA3-468C-B0DE-A280555B9759}" dt="2025-03-19T16:03:41.850" v="319" actId="21"/>
          <ac:graphicFrameMkLst>
            <pc:docMk/>
            <pc:sldMk cId="2824672764" sldId="308"/>
            <ac:graphicFrameMk id="4" creationId="{E6C56711-AAF5-F0EB-EC19-662042B2D36E}"/>
          </ac:graphicFrameMkLst>
        </pc:graphicFrameChg>
        <pc:picChg chg="add mod modCrop">
          <ac:chgData name="Nadeau, Brett" userId="936e91e9-7288-4575-8d03-effe8fd4ac20" providerId="ADAL" clId="{005A1378-DDA3-468C-B0DE-A280555B9759}" dt="2025-03-19T21:03:03.428" v="1265" actId="1076"/>
          <ac:picMkLst>
            <pc:docMk/>
            <pc:sldMk cId="2824672764" sldId="308"/>
            <ac:picMk id="18" creationId="{78C89C71-DF26-0C80-E333-2629FB9538C5}"/>
          </ac:picMkLst>
        </pc:picChg>
        <pc:picChg chg="add mod">
          <ac:chgData name="Nadeau, Brett" userId="936e91e9-7288-4575-8d03-effe8fd4ac20" providerId="ADAL" clId="{005A1378-DDA3-468C-B0DE-A280555B9759}" dt="2025-03-19T16:12:14.164" v="369" actId="14100"/>
          <ac:picMkLst>
            <pc:docMk/>
            <pc:sldMk cId="2824672764" sldId="308"/>
            <ac:picMk id="2050" creationId="{8C88FC0D-8F86-C53D-2867-D437ACF6FA85}"/>
          </ac:picMkLst>
        </pc:picChg>
        <pc:picChg chg="add mod">
          <ac:chgData name="Nadeau, Brett" userId="936e91e9-7288-4575-8d03-effe8fd4ac20" providerId="ADAL" clId="{005A1378-DDA3-468C-B0DE-A280555B9759}" dt="2025-03-19T16:12:14.164" v="369" actId="14100"/>
          <ac:picMkLst>
            <pc:docMk/>
            <pc:sldMk cId="2824672764" sldId="308"/>
            <ac:picMk id="2051" creationId="{642875CF-6FC2-F82E-2BCB-C727355955F1}"/>
          </ac:picMkLst>
        </pc:picChg>
        <pc:picChg chg="add mod">
          <ac:chgData name="Nadeau, Brett" userId="936e91e9-7288-4575-8d03-effe8fd4ac20" providerId="ADAL" clId="{005A1378-DDA3-468C-B0DE-A280555B9759}" dt="2025-03-19T16:16:53.002" v="418" actId="1076"/>
          <ac:picMkLst>
            <pc:docMk/>
            <pc:sldMk cId="2824672764" sldId="308"/>
            <ac:picMk id="2053" creationId="{F0869E37-7D47-5C94-267B-BF9E7F6C413E}"/>
          </ac:picMkLst>
        </pc:picChg>
        <pc:picChg chg="add mod">
          <ac:chgData name="Nadeau, Brett" userId="936e91e9-7288-4575-8d03-effe8fd4ac20" providerId="ADAL" clId="{005A1378-DDA3-468C-B0DE-A280555B9759}" dt="2025-03-19T16:15:03.601" v="398" actId="1076"/>
          <ac:picMkLst>
            <pc:docMk/>
            <pc:sldMk cId="2824672764" sldId="308"/>
            <ac:picMk id="2055" creationId="{7FB65CB0-EFC2-A1A8-5430-8AE9BBE2F78C}"/>
          </ac:picMkLst>
        </pc:picChg>
        <pc:picChg chg="add mod">
          <ac:chgData name="Nadeau, Brett" userId="936e91e9-7288-4575-8d03-effe8fd4ac20" providerId="ADAL" clId="{005A1378-DDA3-468C-B0DE-A280555B9759}" dt="2025-03-19T16:16:47.304" v="417" actId="1076"/>
          <ac:picMkLst>
            <pc:docMk/>
            <pc:sldMk cId="2824672764" sldId="308"/>
            <ac:picMk id="2057" creationId="{49B31CA1-B22C-99E4-1134-F6F5BCB49F47}"/>
          </ac:picMkLst>
        </pc:picChg>
        <pc:picChg chg="add mod">
          <ac:chgData name="Nadeau, Brett" userId="936e91e9-7288-4575-8d03-effe8fd4ac20" providerId="ADAL" clId="{005A1378-DDA3-468C-B0DE-A280555B9759}" dt="2025-03-19T16:16:43.140" v="416" actId="1076"/>
          <ac:picMkLst>
            <pc:docMk/>
            <pc:sldMk cId="2824672764" sldId="308"/>
            <ac:picMk id="2059" creationId="{9445559F-A497-E96C-43EC-8D0A82C26A24}"/>
          </ac:picMkLst>
        </pc:picChg>
        <pc:picChg chg="add mod">
          <ac:chgData name="Nadeau, Brett" userId="936e91e9-7288-4575-8d03-effe8fd4ac20" providerId="ADAL" clId="{005A1378-DDA3-468C-B0DE-A280555B9759}" dt="2025-03-19T16:16:39.399" v="415" actId="14100"/>
          <ac:picMkLst>
            <pc:docMk/>
            <pc:sldMk cId="2824672764" sldId="308"/>
            <ac:picMk id="2061" creationId="{9FE084AB-749E-BB40-CFF0-1041418481D4}"/>
          </ac:picMkLst>
        </pc:picChg>
      </pc:sldChg>
      <pc:sldChg chg="addSp delSp modSp mod">
        <pc:chgData name="Nadeau, Brett" userId="936e91e9-7288-4575-8d03-effe8fd4ac20" providerId="ADAL" clId="{005A1378-DDA3-468C-B0DE-A280555B9759}" dt="2025-03-19T16:18:34.798" v="439" actId="1076"/>
        <pc:sldMkLst>
          <pc:docMk/>
          <pc:sldMk cId="2715365051" sldId="309"/>
        </pc:sldMkLst>
        <pc:spChg chg="del">
          <ac:chgData name="Nadeau, Brett" userId="936e91e9-7288-4575-8d03-effe8fd4ac20" providerId="ADAL" clId="{005A1378-DDA3-468C-B0DE-A280555B9759}" dt="2025-03-19T16:17:10.359" v="419" actId="478"/>
          <ac:spMkLst>
            <pc:docMk/>
            <pc:sldMk cId="2715365051" sldId="309"/>
            <ac:spMk id="2" creationId="{61EEE538-6AF1-98E5-1E47-EE8F247189BF}"/>
          </ac:spMkLst>
        </pc:spChg>
        <pc:spChg chg="del">
          <ac:chgData name="Nadeau, Brett" userId="936e91e9-7288-4575-8d03-effe8fd4ac20" providerId="ADAL" clId="{005A1378-DDA3-468C-B0DE-A280555B9759}" dt="2025-03-19T16:17:13.985" v="420" actId="478"/>
          <ac:spMkLst>
            <pc:docMk/>
            <pc:sldMk cId="2715365051" sldId="309"/>
            <ac:spMk id="3" creationId="{E4B20F27-F5AE-7DC0-E277-70A27E3FD64F}"/>
          </ac:spMkLst>
        </pc:spChg>
        <pc:picChg chg="add mod modCrop">
          <ac:chgData name="Nadeau, Brett" userId="936e91e9-7288-4575-8d03-effe8fd4ac20" providerId="ADAL" clId="{005A1378-DDA3-468C-B0DE-A280555B9759}" dt="2025-03-19T16:18:34.798" v="439" actId="1076"/>
          <ac:picMkLst>
            <pc:docMk/>
            <pc:sldMk cId="2715365051" sldId="309"/>
            <ac:picMk id="6" creationId="{F3F97A17-F066-D4B9-C93E-F40069153FF5}"/>
          </ac:picMkLst>
        </pc:picChg>
        <pc:picChg chg="del">
          <ac:chgData name="Nadeau, Brett" userId="936e91e9-7288-4575-8d03-effe8fd4ac20" providerId="ADAL" clId="{005A1378-DDA3-468C-B0DE-A280555B9759}" dt="2025-03-19T16:17:17.942" v="426" actId="478"/>
          <ac:picMkLst>
            <pc:docMk/>
            <pc:sldMk cId="2715365051" sldId="309"/>
            <ac:picMk id="18" creationId="{81F7408A-0DD2-DED7-35A8-75D1E7A4A2B2}"/>
          </ac:picMkLst>
        </pc:picChg>
        <pc:picChg chg="del">
          <ac:chgData name="Nadeau, Brett" userId="936e91e9-7288-4575-8d03-effe8fd4ac20" providerId="ADAL" clId="{005A1378-DDA3-468C-B0DE-A280555B9759}" dt="2025-03-19T16:17:14.571" v="421" actId="478"/>
          <ac:picMkLst>
            <pc:docMk/>
            <pc:sldMk cId="2715365051" sldId="309"/>
            <ac:picMk id="2053" creationId="{0E6ECDEF-9D53-41D6-B5EC-628BB6A7C3C8}"/>
          </ac:picMkLst>
        </pc:picChg>
        <pc:picChg chg="del">
          <ac:chgData name="Nadeau, Brett" userId="936e91e9-7288-4575-8d03-effe8fd4ac20" providerId="ADAL" clId="{005A1378-DDA3-468C-B0DE-A280555B9759}" dt="2025-03-19T16:17:16.761" v="425" actId="478"/>
          <ac:picMkLst>
            <pc:docMk/>
            <pc:sldMk cId="2715365051" sldId="309"/>
            <ac:picMk id="2055" creationId="{14DB1626-8E27-BEC5-EFE4-263AE8DBD580}"/>
          </ac:picMkLst>
        </pc:picChg>
        <pc:picChg chg="del">
          <ac:chgData name="Nadeau, Brett" userId="936e91e9-7288-4575-8d03-effe8fd4ac20" providerId="ADAL" clId="{005A1378-DDA3-468C-B0DE-A280555B9759}" dt="2025-03-19T16:17:15.114" v="422" actId="478"/>
          <ac:picMkLst>
            <pc:docMk/>
            <pc:sldMk cId="2715365051" sldId="309"/>
            <ac:picMk id="2057" creationId="{23E1E235-36A5-952B-C372-CBA8A185785E}"/>
          </ac:picMkLst>
        </pc:picChg>
        <pc:picChg chg="del">
          <ac:chgData name="Nadeau, Brett" userId="936e91e9-7288-4575-8d03-effe8fd4ac20" providerId="ADAL" clId="{005A1378-DDA3-468C-B0DE-A280555B9759}" dt="2025-03-19T16:17:16.191" v="424" actId="478"/>
          <ac:picMkLst>
            <pc:docMk/>
            <pc:sldMk cId="2715365051" sldId="309"/>
            <ac:picMk id="2059" creationId="{00DAA457-6213-2F20-DA20-DE6123F2EE92}"/>
          </ac:picMkLst>
        </pc:picChg>
        <pc:picChg chg="del">
          <ac:chgData name="Nadeau, Brett" userId="936e91e9-7288-4575-8d03-effe8fd4ac20" providerId="ADAL" clId="{005A1378-DDA3-468C-B0DE-A280555B9759}" dt="2025-03-19T16:17:15.674" v="423" actId="478"/>
          <ac:picMkLst>
            <pc:docMk/>
            <pc:sldMk cId="2715365051" sldId="309"/>
            <ac:picMk id="2061" creationId="{745DC753-B6E9-59D2-D866-D444CBE644AC}"/>
          </ac:picMkLst>
        </pc:picChg>
      </pc:sldChg>
      <pc:sldChg chg="addSp delSp modSp mod">
        <pc:chgData name="Nadeau, Brett" userId="936e91e9-7288-4575-8d03-effe8fd4ac20" providerId="ADAL" clId="{005A1378-DDA3-468C-B0DE-A280555B9759}" dt="2025-03-19T16:28:23.258" v="561" actId="1076"/>
        <pc:sldMkLst>
          <pc:docMk/>
          <pc:sldMk cId="11447596" sldId="310"/>
        </pc:sldMkLst>
        <pc:spChg chg="add mod">
          <ac:chgData name="Nadeau, Brett" userId="936e91e9-7288-4575-8d03-effe8fd4ac20" providerId="ADAL" clId="{005A1378-DDA3-468C-B0DE-A280555B9759}" dt="2025-03-19T16:19:36.387" v="442" actId="1076"/>
          <ac:spMkLst>
            <pc:docMk/>
            <pc:sldMk cId="11447596" sldId="310"/>
            <ac:spMk id="2" creationId="{D613AD2C-B176-34F2-E4BB-69E846C9512C}"/>
          </ac:spMkLst>
        </pc:spChg>
        <pc:spChg chg="add mod">
          <ac:chgData name="Nadeau, Brett" userId="936e91e9-7288-4575-8d03-effe8fd4ac20" providerId="ADAL" clId="{005A1378-DDA3-468C-B0DE-A280555B9759}" dt="2025-03-19T16:19:50.419" v="444" actId="1076"/>
          <ac:spMkLst>
            <pc:docMk/>
            <pc:sldMk cId="11447596" sldId="310"/>
            <ac:spMk id="3" creationId="{E261CF7C-044D-0BB1-E59C-091154D24727}"/>
          </ac:spMkLst>
        </pc:spChg>
        <pc:picChg chg="del">
          <ac:chgData name="Nadeau, Brett" userId="936e91e9-7288-4575-8d03-effe8fd4ac20" providerId="ADAL" clId="{005A1378-DDA3-468C-B0DE-A280555B9759}" dt="2025-03-19T16:18:55.739" v="440" actId="478"/>
          <ac:picMkLst>
            <pc:docMk/>
            <pc:sldMk cId="11447596" sldId="310"/>
            <ac:picMk id="6" creationId="{24386F3A-7D69-EB75-90E5-C43951703AF2}"/>
          </ac:picMkLst>
        </pc:picChg>
        <pc:picChg chg="add mod">
          <ac:chgData name="Nadeau, Brett" userId="936e91e9-7288-4575-8d03-effe8fd4ac20" providerId="ADAL" clId="{005A1378-DDA3-468C-B0DE-A280555B9759}" dt="2025-03-19T16:27:37.209" v="551" actId="1076"/>
          <ac:picMkLst>
            <pc:docMk/>
            <pc:sldMk cId="11447596" sldId="310"/>
            <ac:picMk id="3074" creationId="{177A0019-1B15-B6DB-BF1C-5E8AEB7E9079}"/>
          </ac:picMkLst>
        </pc:picChg>
        <pc:picChg chg="add mod">
          <ac:chgData name="Nadeau, Brett" userId="936e91e9-7288-4575-8d03-effe8fd4ac20" providerId="ADAL" clId="{005A1378-DDA3-468C-B0DE-A280555B9759}" dt="2025-03-19T16:26:22.919" v="450" actId="1076"/>
          <ac:picMkLst>
            <pc:docMk/>
            <pc:sldMk cId="11447596" sldId="310"/>
            <ac:picMk id="3076" creationId="{AAFB4300-32D0-15F8-55CB-9DEC806DEBB3}"/>
          </ac:picMkLst>
        </pc:picChg>
        <pc:picChg chg="add mod">
          <ac:chgData name="Nadeau, Brett" userId="936e91e9-7288-4575-8d03-effe8fd4ac20" providerId="ADAL" clId="{005A1378-DDA3-468C-B0DE-A280555B9759}" dt="2025-03-19T16:27:15.858" v="548" actId="14100"/>
          <ac:picMkLst>
            <pc:docMk/>
            <pc:sldMk cId="11447596" sldId="310"/>
            <ac:picMk id="3078" creationId="{86A40B3E-EF88-D440-AEE0-2F180437D132}"/>
          </ac:picMkLst>
        </pc:picChg>
        <pc:picChg chg="add mod">
          <ac:chgData name="Nadeau, Brett" userId="936e91e9-7288-4575-8d03-effe8fd4ac20" providerId="ADAL" clId="{005A1378-DDA3-468C-B0DE-A280555B9759}" dt="2025-03-19T16:27:43.873" v="553" actId="1076"/>
          <ac:picMkLst>
            <pc:docMk/>
            <pc:sldMk cId="11447596" sldId="310"/>
            <ac:picMk id="3080" creationId="{9E061647-D34A-7D4C-CFA5-51BC44A14DF6}"/>
          </ac:picMkLst>
        </pc:picChg>
        <pc:picChg chg="add mod">
          <ac:chgData name="Nadeau, Brett" userId="936e91e9-7288-4575-8d03-effe8fd4ac20" providerId="ADAL" clId="{005A1378-DDA3-468C-B0DE-A280555B9759}" dt="2025-03-19T16:28:23.258" v="561" actId="1076"/>
          <ac:picMkLst>
            <pc:docMk/>
            <pc:sldMk cId="11447596" sldId="310"/>
            <ac:picMk id="3082" creationId="{9C539FFC-CAC8-9B93-A2F1-F147265EED21}"/>
          </ac:picMkLst>
        </pc:picChg>
      </pc:sldChg>
      <pc:sldChg chg="addSp delSp modSp mod">
        <pc:chgData name="Nadeau, Brett" userId="936e91e9-7288-4575-8d03-effe8fd4ac20" providerId="ADAL" clId="{005A1378-DDA3-468C-B0DE-A280555B9759}" dt="2025-03-19T21:03:23.078" v="1266" actId="20577"/>
        <pc:sldMkLst>
          <pc:docMk/>
          <pc:sldMk cId="3607386370" sldId="311"/>
        </pc:sldMkLst>
        <pc:spChg chg="add mod">
          <ac:chgData name="Nadeau, Brett" userId="936e91e9-7288-4575-8d03-effe8fd4ac20" providerId="ADAL" clId="{005A1378-DDA3-468C-B0DE-A280555B9759}" dt="2025-03-19T19:59:26.554" v="918" actId="20577"/>
          <ac:spMkLst>
            <pc:docMk/>
            <pc:sldMk cId="3607386370" sldId="311"/>
            <ac:spMk id="2" creationId="{F6BA0B66-F83D-D0DC-A425-01141EE83D68}"/>
          </ac:spMkLst>
        </pc:spChg>
        <pc:spChg chg="add mod">
          <ac:chgData name="Nadeau, Brett" userId="936e91e9-7288-4575-8d03-effe8fd4ac20" providerId="ADAL" clId="{005A1378-DDA3-468C-B0DE-A280555B9759}" dt="2025-03-19T21:03:23.078" v="1266" actId="20577"/>
          <ac:spMkLst>
            <pc:docMk/>
            <pc:sldMk cId="3607386370" sldId="311"/>
            <ac:spMk id="3" creationId="{925A85B9-D102-208C-C7BA-996F83047CD4}"/>
          </ac:spMkLst>
        </pc:spChg>
        <pc:spChg chg="mod">
          <ac:chgData name="Nadeau, Brett" userId="936e91e9-7288-4575-8d03-effe8fd4ac20" providerId="ADAL" clId="{005A1378-DDA3-468C-B0DE-A280555B9759}" dt="2025-03-19T19:58:53.619" v="878" actId="20577"/>
          <ac:spMkLst>
            <pc:docMk/>
            <pc:sldMk cId="3607386370" sldId="311"/>
            <ac:spMk id="11" creationId="{E2732069-3B6B-47CE-53E9-885D4095075A}"/>
          </ac:spMkLst>
        </pc:spChg>
        <pc:picChg chg="del">
          <ac:chgData name="Nadeau, Brett" userId="936e91e9-7288-4575-8d03-effe8fd4ac20" providerId="ADAL" clId="{005A1378-DDA3-468C-B0DE-A280555B9759}" dt="2025-03-19T19:52:33.814" v="580" actId="478"/>
          <ac:picMkLst>
            <pc:docMk/>
            <pc:sldMk cId="3607386370" sldId="311"/>
            <ac:picMk id="16" creationId="{73FDC3FD-6B1D-DF96-1B22-E659A012403E}"/>
          </ac:picMkLst>
        </pc:picChg>
        <pc:picChg chg="del">
          <ac:chgData name="Nadeau, Brett" userId="936e91e9-7288-4575-8d03-effe8fd4ac20" providerId="ADAL" clId="{005A1378-DDA3-468C-B0DE-A280555B9759}" dt="2025-03-19T19:52:35.325" v="581" actId="478"/>
          <ac:picMkLst>
            <pc:docMk/>
            <pc:sldMk cId="3607386370" sldId="311"/>
            <ac:picMk id="18" creationId="{CC96D2A9-478C-D38F-17A9-F79CE4FD609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099DD-3302-4C46-8504-876D709F185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9D321-9ACF-4331-BB2F-36E9C464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61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3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330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B45A7-3732-6033-5085-08346E020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54BF1F-EF5E-DFA3-E400-901EC3E65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FE6EB4-02E8-ABF4-96D8-75108DDB2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8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312BA-C207-0041-9E8D-3A7E5D6F6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5C6F50-EA0F-2B89-8928-DC4ECAD6C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BB0074-21C0-BAC2-8CEF-1F244C84D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369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847E9-D37B-1D89-63D3-4D2D9689E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7EDAA-809A-2E3B-8F74-7A3253EB1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C26083-2C11-E194-A5D3-97674F9039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585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70BDB-97D4-7176-21F9-98A3DA3F0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736B51-9C43-8BBB-2C10-8387032D4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8BB694-E9B6-50E2-527A-4587E20BD2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801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EEA9B-B067-75A6-5DB7-B959B5038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CB8F28-8152-88CF-B469-8C3161AA81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C4C061-F2AB-B3D1-A2AE-B4B2C4B59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988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C9656-457B-9E1E-F197-75FEEF955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2C1E04-8ED5-9AE2-D82F-FCEE93D75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78FFFE-F87D-A8D9-607E-11E1FA2AA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043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F1CCD-4874-7B8D-D4D5-5D5ADBB53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7AD120-02F3-9219-4129-A0FED35B3B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77DA3-7C62-5E4A-76E8-A4C00B042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255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6B96C-141A-A886-6089-1AE85EB37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34AF5D-0493-B8E4-3FA1-28BB338A0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DD1ED4-469E-B438-C9CD-767BC4383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308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DF559-3386-4A0C-5157-AB29C0179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DEDA57-83F4-EF41-4E60-BB2EA772E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057AC-0BDD-4F52-420A-4ED7CD8A4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43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D0177C-1AE4-3443-9724-4499918C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734B2-48E0-E14B-9F3E-6D5F011F9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Month 00, YYYY - Title of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1A7EC-A398-2244-9457-F9B5E9CC4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802B1-5506-034E-A06D-9A8583312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60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_head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0" hangingPunct="0">
              <a:lnSpc>
                <a:spcPct val="90000"/>
              </a:lnSpc>
              <a:buClr>
                <a:schemeClr val="accent3"/>
              </a:buClr>
              <a:buSzPct val="120000"/>
              <a:tabLst>
                <a:tab pos="1082670" algn="l"/>
                <a:tab pos="1616067" algn="l"/>
                <a:tab pos="2149465" algn="l"/>
                <a:tab pos="8077161" algn="r"/>
              </a:tabLst>
            </a:pPr>
            <a:fld id="{B0A9F6E7-FE5B-4861-9484-6E92718E32B1}" type="slidenum">
              <a:rPr lang="en-US" smtClean="0"/>
              <a:pPr eaLnBrk="0" hangingPunct="0">
                <a:lnSpc>
                  <a:spcPct val="90000"/>
                </a:lnSpc>
                <a:buClr>
                  <a:schemeClr val="accent3"/>
                </a:buClr>
                <a:buSzPct val="120000"/>
                <a:tabLst>
                  <a:tab pos="1082670" algn="l"/>
                  <a:tab pos="1616067" algn="l"/>
                  <a:tab pos="2149465" algn="l"/>
                  <a:tab pos="8077161" algn="r"/>
                </a:tabLst>
              </a:pPr>
              <a:t>‹#›</a:t>
            </a:fld>
            <a:r>
              <a:rPr lang="en-US"/>
              <a:t> – </a:t>
            </a: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2"/>
          </p:nvPr>
        </p:nvSpPr>
        <p:spPr>
          <a:xfrm>
            <a:off x="596919" y="954156"/>
            <a:ext cx="3784601" cy="5202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 bwMode="ltGray">
          <a:xfrm>
            <a:off x="4464071" y="954155"/>
            <a:ext cx="7131050" cy="5202000"/>
          </a:xfrm>
          <a:solidFill>
            <a:schemeClr val="bg2"/>
          </a:solidFill>
        </p:spPr>
        <p:txBody>
          <a:bodyPr lIns="72000" anchor="ctr" anchorCtr="0"/>
          <a:lstStyle>
            <a:lvl1pPr marL="0" indent="0"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SzPct val="100000"/>
              <a:buFont typeface="+mj-lt"/>
              <a:buNone/>
              <a:defRPr/>
            </a:lvl1pPr>
            <a:lvl2pPr marL="1176333" indent="-457198">
              <a:buClr>
                <a:schemeClr val="tx2"/>
              </a:buClr>
              <a:buSzPct val="100000"/>
              <a:buFont typeface="+mj-lt"/>
              <a:buAutoNum type="alphaLcPeriod"/>
              <a:defRPr b="0"/>
            </a:lvl2pPr>
            <a:lvl3pPr marL="1787517" indent="-342898">
              <a:buClr>
                <a:schemeClr val="tx1"/>
              </a:buClr>
              <a:buFont typeface="+mj-lt"/>
              <a:buAutoNum type="arabicPeriod"/>
              <a:defRPr/>
            </a:lvl3pPr>
            <a:lvl4pPr marL="2493950" indent="-342898">
              <a:buClr>
                <a:schemeClr val="tx1"/>
              </a:buClr>
              <a:buFont typeface="+mj-lt"/>
              <a:buAutoNum type="arabicPeriod"/>
              <a:defRPr/>
            </a:lvl4pPr>
            <a:lvl5pPr marL="2763826" indent="-342898">
              <a:buClr>
                <a:schemeClr val="tx1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838420" y="365128"/>
            <a:ext cx="10515163" cy="623541"/>
          </a:xfrm>
          <a:solidFill>
            <a:schemeClr val="accent1"/>
          </a:solidFill>
          <a:ln>
            <a:noFill/>
          </a:ln>
          <a:effectLst/>
        </p:spPr>
        <p:txBody>
          <a:bodyPr vert="horz" wrap="square" lIns="108000" tIns="126000" rIns="72000" bIns="9000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fr-FR" dirty="0"/>
            </a:lvl1pPr>
          </a:lstStyle>
          <a:p>
            <a:pPr lvl="0"/>
            <a:r>
              <a:rPr lang="en-US" noProof="0"/>
              <a:t>CHAPTER NUMBER</a:t>
            </a:r>
          </a:p>
        </p:txBody>
      </p:sp>
      <p:sp>
        <p:nvSpPr>
          <p:cNvPr id="10" name="ZoneTexte 9"/>
          <p:cNvSpPr txBox="1"/>
          <p:nvPr userDrawn="1"/>
        </p:nvSpPr>
        <p:spPr>
          <a:xfrm>
            <a:off x="-1584854" y="1872115"/>
            <a:ext cx="14874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endParaRPr lang="fr-FR" sz="1200">
              <a:solidFill>
                <a:schemeClr val="tx1"/>
              </a:solidFill>
            </a:endParaRPr>
          </a:p>
          <a:p>
            <a:pPr algn="r"/>
            <a:endParaRPr lang="fr-FR" sz="120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eaLnBrk="0" hangingPunct="0">
              <a:lnSpc>
                <a:spcPct val="90000"/>
              </a:lnSpc>
              <a:buClr>
                <a:schemeClr val="accent3"/>
              </a:buClr>
              <a:buSzPct val="120000"/>
              <a:tabLst>
                <a:tab pos="1082670" algn="l"/>
                <a:tab pos="1616067" algn="l"/>
                <a:tab pos="2149465" algn="l"/>
                <a:tab pos="8077161" algn="r"/>
              </a:tabLst>
            </a:pPr>
            <a:r>
              <a:rPr lang="en-US"/>
              <a:t>Month 00, YYYY -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77581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3BEE5-6EF7-46AD-95C2-5187C75B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E4F47-A688-47C2-A177-1331C7150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0152B-B5A3-4A6D-AFEF-64FB7CA93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60DC11-5E0C-48F8-AA2B-942F5FE88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C120D-524F-448C-9DB4-02BC373C1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Month 00, YYYY - Title of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48D78-B403-44DC-8D89-F25CF3000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B2-B5D9-495C-B90E-7B96E05C1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3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636F43DD-2D7E-8F42-9BA8-9FC829ED93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" y="-893"/>
            <a:ext cx="12192000" cy="6856214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3AFDEAC-8FA9-0547-AB9D-670341B170A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408" y="-893"/>
            <a:ext cx="12192000" cy="1188721"/>
          </a:xfrm>
          <a:prstGeom prst="rect">
            <a:avLst/>
          </a:prstGeom>
          <a:solidFill>
            <a:srgbClr val="2A295C"/>
          </a:solidFill>
        </p:spPr>
        <p:txBody>
          <a:bodyPr vert="horz" lIns="66761" tIns="33382" rIns="66761" bIns="33382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fr-FR" sz="3213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B2149D-EEC0-4C4D-99BD-7325BD7EC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20" y="365128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DF7EA-53DA-4E40-B3DD-CA50B6F24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420" y="1825626"/>
            <a:ext cx="10515163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6EC68-1477-654A-8246-638F8520F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421" y="6356352"/>
            <a:ext cx="2742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C9CE9-E833-AC41-A908-00CC8858E5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65" y="6356352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Month 00, YYYY - Title of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7CB14-2BA4-1C45-B29D-A059FFFD8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1256" y="6356352"/>
            <a:ext cx="2742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02B1-5506-034E-A06D-9A8583312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608261" rtl="0" eaLnBrk="1" latinLnBrk="0" hangingPunct="1">
        <a:lnSpc>
          <a:spcPct val="90000"/>
        </a:lnSpc>
        <a:spcBef>
          <a:spcPct val="0"/>
        </a:spcBef>
        <a:buNone/>
        <a:defRPr sz="29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066" indent="-152066" algn="l" defTabSz="608261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1pPr>
      <a:lvl2pPr marL="456196" indent="-152066" algn="l" defTabSz="608261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596" kern="1200">
          <a:solidFill>
            <a:schemeClr val="tx1"/>
          </a:solidFill>
          <a:latin typeface="+mn-lt"/>
          <a:ea typeface="+mn-ea"/>
          <a:cs typeface="+mn-cs"/>
        </a:defRPr>
      </a:lvl2pPr>
      <a:lvl3pPr marL="760327" indent="-152066" algn="l" defTabSz="608261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330" kern="1200">
          <a:solidFill>
            <a:schemeClr val="tx1"/>
          </a:solidFill>
          <a:latin typeface="+mn-lt"/>
          <a:ea typeface="+mn-ea"/>
          <a:cs typeface="+mn-cs"/>
        </a:defRPr>
      </a:lvl3pPr>
      <a:lvl4pPr marL="1064457" indent="-152066" algn="l" defTabSz="608261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7" kern="1200">
          <a:solidFill>
            <a:schemeClr val="tx1"/>
          </a:solidFill>
          <a:latin typeface="+mn-lt"/>
          <a:ea typeface="+mn-ea"/>
          <a:cs typeface="+mn-cs"/>
        </a:defRPr>
      </a:lvl4pPr>
      <a:lvl5pPr marL="1368587" indent="-152066" algn="l" defTabSz="608261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7" kern="1200">
          <a:solidFill>
            <a:schemeClr val="tx1"/>
          </a:solidFill>
          <a:latin typeface="+mn-lt"/>
          <a:ea typeface="+mn-ea"/>
          <a:cs typeface="+mn-cs"/>
        </a:defRPr>
      </a:lvl5pPr>
      <a:lvl6pPr marL="1672718" indent="-152066" algn="l" defTabSz="608261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7" kern="1200">
          <a:solidFill>
            <a:schemeClr val="tx1"/>
          </a:solidFill>
          <a:latin typeface="+mn-lt"/>
          <a:ea typeface="+mn-ea"/>
          <a:cs typeface="+mn-cs"/>
        </a:defRPr>
      </a:lvl6pPr>
      <a:lvl7pPr marL="1976848" indent="-152066" algn="l" defTabSz="608261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7" kern="1200">
          <a:solidFill>
            <a:schemeClr val="tx1"/>
          </a:solidFill>
          <a:latin typeface="+mn-lt"/>
          <a:ea typeface="+mn-ea"/>
          <a:cs typeface="+mn-cs"/>
        </a:defRPr>
      </a:lvl7pPr>
      <a:lvl8pPr marL="2280979" indent="-152066" algn="l" defTabSz="608261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7" kern="1200">
          <a:solidFill>
            <a:schemeClr val="tx1"/>
          </a:solidFill>
          <a:latin typeface="+mn-lt"/>
          <a:ea typeface="+mn-ea"/>
          <a:cs typeface="+mn-cs"/>
        </a:defRPr>
      </a:lvl8pPr>
      <a:lvl9pPr marL="2585109" indent="-152066" algn="l" defTabSz="608261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1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261" rtl="0" eaLnBrk="1" latinLnBrk="0" hangingPunct="1">
        <a:defRPr sz="1197" kern="1200">
          <a:solidFill>
            <a:schemeClr val="tx1"/>
          </a:solidFill>
          <a:latin typeface="+mn-lt"/>
          <a:ea typeface="+mn-ea"/>
          <a:cs typeface="+mn-cs"/>
        </a:defRPr>
      </a:lvl1pPr>
      <a:lvl2pPr marL="304130" algn="l" defTabSz="608261" rtl="0" eaLnBrk="1" latinLnBrk="0" hangingPunct="1">
        <a:defRPr sz="1197" kern="1200">
          <a:solidFill>
            <a:schemeClr val="tx1"/>
          </a:solidFill>
          <a:latin typeface="+mn-lt"/>
          <a:ea typeface="+mn-ea"/>
          <a:cs typeface="+mn-cs"/>
        </a:defRPr>
      </a:lvl2pPr>
      <a:lvl3pPr marL="608261" algn="l" defTabSz="608261" rtl="0" eaLnBrk="1" latinLnBrk="0" hangingPunct="1">
        <a:defRPr sz="1197" kern="1200">
          <a:solidFill>
            <a:schemeClr val="tx1"/>
          </a:solidFill>
          <a:latin typeface="+mn-lt"/>
          <a:ea typeface="+mn-ea"/>
          <a:cs typeface="+mn-cs"/>
        </a:defRPr>
      </a:lvl3pPr>
      <a:lvl4pPr marL="912391" algn="l" defTabSz="608261" rtl="0" eaLnBrk="1" latinLnBrk="0" hangingPunct="1">
        <a:defRPr sz="1197" kern="1200">
          <a:solidFill>
            <a:schemeClr val="tx1"/>
          </a:solidFill>
          <a:latin typeface="+mn-lt"/>
          <a:ea typeface="+mn-ea"/>
          <a:cs typeface="+mn-cs"/>
        </a:defRPr>
      </a:lvl4pPr>
      <a:lvl5pPr marL="1216522" algn="l" defTabSz="608261" rtl="0" eaLnBrk="1" latinLnBrk="0" hangingPunct="1">
        <a:defRPr sz="1197" kern="1200">
          <a:solidFill>
            <a:schemeClr val="tx1"/>
          </a:solidFill>
          <a:latin typeface="+mn-lt"/>
          <a:ea typeface="+mn-ea"/>
          <a:cs typeface="+mn-cs"/>
        </a:defRPr>
      </a:lvl5pPr>
      <a:lvl6pPr marL="1520652" algn="l" defTabSz="608261" rtl="0" eaLnBrk="1" latinLnBrk="0" hangingPunct="1">
        <a:defRPr sz="1197" kern="1200">
          <a:solidFill>
            <a:schemeClr val="tx1"/>
          </a:solidFill>
          <a:latin typeface="+mn-lt"/>
          <a:ea typeface="+mn-ea"/>
          <a:cs typeface="+mn-cs"/>
        </a:defRPr>
      </a:lvl6pPr>
      <a:lvl7pPr marL="1824783" algn="l" defTabSz="608261" rtl="0" eaLnBrk="1" latinLnBrk="0" hangingPunct="1">
        <a:defRPr sz="1197" kern="1200">
          <a:solidFill>
            <a:schemeClr val="tx1"/>
          </a:solidFill>
          <a:latin typeface="+mn-lt"/>
          <a:ea typeface="+mn-ea"/>
          <a:cs typeface="+mn-cs"/>
        </a:defRPr>
      </a:lvl7pPr>
      <a:lvl8pPr marL="2128913" algn="l" defTabSz="608261" rtl="0" eaLnBrk="1" latinLnBrk="0" hangingPunct="1">
        <a:defRPr sz="1197" kern="1200">
          <a:solidFill>
            <a:schemeClr val="tx1"/>
          </a:solidFill>
          <a:latin typeface="+mn-lt"/>
          <a:ea typeface="+mn-ea"/>
          <a:cs typeface="+mn-cs"/>
        </a:defRPr>
      </a:lvl8pPr>
      <a:lvl9pPr marL="2433045" algn="l" defTabSz="608261" rtl="0" eaLnBrk="1" latinLnBrk="0" hangingPunct="1">
        <a:defRPr sz="11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01" y="5966553"/>
            <a:ext cx="2024104" cy="66533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0F983993-41A4-8546-8F91-9507C365DA5A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r>
              <a:rPr lang="en-US" sz="932" dirty="0">
                <a:solidFill>
                  <a:srgbClr val="000000"/>
                </a:solidFill>
                <a:latin typeface="Calibri" panose="020F0502020204030204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E4B6B49E-A885-8A4F-9BE3-FA2FFAD36651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fld id="{E917DE0E-AFB1-41FD-BC35-27DB61CA125F}" type="slidenum">
              <a:rPr lang="en-AU" sz="932">
                <a:solidFill>
                  <a:srgbClr val="000000"/>
                </a:solidFill>
                <a:latin typeface="Calibri" panose="020F0502020204030204"/>
              </a:rPr>
              <a:pPr defTabSz="914338"/>
              <a:t>1</a:t>
            </a:fld>
            <a:endParaRPr lang="en-AU" sz="93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8B0BF1-54B3-F642-8B57-84127F34ED7C}"/>
              </a:ext>
            </a:extLst>
          </p:cNvPr>
          <p:cNvSpPr txBox="1"/>
          <p:nvPr/>
        </p:nvSpPr>
        <p:spPr>
          <a:xfrm>
            <a:off x="2159353" y="1769186"/>
            <a:ext cx="7511156" cy="4584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38"/>
            <a:r>
              <a:rPr lang="en-US" sz="3197" dirty="0">
                <a:latin typeface="Calibri" panose="020F0502020204030204"/>
              </a:rPr>
              <a:t>Health and Wellness Committee</a:t>
            </a:r>
          </a:p>
          <a:p>
            <a:pPr algn="ctr" defTabSz="914338"/>
            <a:r>
              <a:rPr lang="en-US" sz="3197" dirty="0">
                <a:latin typeface="Calibri" panose="020F0502020204030204"/>
              </a:rPr>
              <a:t>Food Service Update</a:t>
            </a:r>
          </a:p>
          <a:p>
            <a:pPr algn="ctr" defTabSz="914338"/>
            <a:endParaRPr lang="en-US" sz="3197" dirty="0">
              <a:latin typeface="Calibri" panose="020F0502020204030204"/>
            </a:endParaRPr>
          </a:p>
          <a:p>
            <a:pPr algn="ctr" defTabSz="914338"/>
            <a:r>
              <a:rPr lang="en-US" sz="3197" dirty="0">
                <a:latin typeface="Calibri" panose="020F0502020204030204"/>
              </a:rPr>
              <a:t>September – February 2025</a:t>
            </a:r>
          </a:p>
          <a:p>
            <a:pPr algn="ctr" defTabSz="914338"/>
            <a:endParaRPr lang="en-US" sz="2400" dirty="0">
              <a:latin typeface="Calibri" panose="020F0502020204030204"/>
            </a:endParaRPr>
          </a:p>
          <a:p>
            <a:pPr algn="ctr" defTabSz="914338"/>
            <a:r>
              <a:rPr lang="en-US" sz="2400" dirty="0">
                <a:latin typeface="Calibri" panose="020F0502020204030204"/>
              </a:rPr>
              <a:t>March 25</a:t>
            </a:r>
            <a:r>
              <a:rPr lang="en-US" sz="2400" baseline="30000" dirty="0">
                <a:latin typeface="Calibri" panose="020F0502020204030204"/>
              </a:rPr>
              <a:t>th</a:t>
            </a:r>
            <a:r>
              <a:rPr lang="en-US" sz="2400" dirty="0">
                <a:latin typeface="Calibri" panose="020F0502020204030204"/>
              </a:rPr>
              <a:t>  2025</a:t>
            </a:r>
          </a:p>
          <a:p>
            <a:pPr algn="ctr" defTabSz="914338"/>
            <a:endParaRPr lang="en-US" sz="2400" dirty="0">
              <a:latin typeface="Calibri" panose="020F0502020204030204"/>
            </a:endParaRPr>
          </a:p>
          <a:p>
            <a:pPr algn="ctr" defTabSz="914338"/>
            <a:r>
              <a:rPr lang="en-US" sz="2400" dirty="0">
                <a:latin typeface="Calibri" panose="020F0502020204030204"/>
              </a:rPr>
              <a:t>Brett Nadeau, Resident District Manager</a:t>
            </a:r>
          </a:p>
          <a:p>
            <a:pPr algn="ctr" defTabSz="914338"/>
            <a:r>
              <a:rPr lang="en-US" sz="2400" dirty="0">
                <a:latin typeface="Calibri" panose="020F0502020204030204"/>
              </a:rPr>
              <a:t>Nedge Pierre Louis, Registered Dietitian</a:t>
            </a:r>
          </a:p>
          <a:p>
            <a:pPr algn="ctr" defTabSz="914338"/>
            <a:endParaRPr lang="en-US" sz="2400" dirty="0">
              <a:latin typeface="Calibri" panose="020F0502020204030204"/>
            </a:endParaRPr>
          </a:p>
          <a:p>
            <a:pPr algn="ctr" defTabSz="914338"/>
            <a:endParaRPr lang="en-US" sz="2000" dirty="0">
              <a:latin typeface="Calibri" panose="020F0502020204030204"/>
            </a:endParaRPr>
          </a:p>
        </p:txBody>
      </p:sp>
      <p:pic>
        <p:nvPicPr>
          <p:cNvPr id="16" name="Picture 15" descr="A black background with white text and red check mark&#10;&#10;AI-generated content may be incorrect.">
            <a:extLst>
              <a:ext uri="{FF2B5EF4-FFF2-40B4-BE49-F238E27FC236}">
                <a16:creationId xmlns:a16="http://schemas.microsoft.com/office/drawing/2014/main" id="{2F6A1429-E1C2-C16A-22C0-81BBCD3CDA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71" y="5498708"/>
            <a:ext cx="1377582" cy="633932"/>
          </a:xfrm>
          <a:prstGeom prst="rect">
            <a:avLst/>
          </a:prstGeom>
        </p:spPr>
      </p:pic>
      <p:pic>
        <p:nvPicPr>
          <p:cNvPr id="18" name="Picture 17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B58F40BB-B776-C1A7-EE4B-FA6A20FCD3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3" t="31827" r="19177" b="31481"/>
          <a:stretch/>
        </p:blipFill>
        <p:spPr>
          <a:xfrm>
            <a:off x="9840207" y="5445037"/>
            <a:ext cx="1207884" cy="74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76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01" y="5966553"/>
            <a:ext cx="2024104" cy="66533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0F983993-41A4-8546-8F91-9507C365DA5A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r>
              <a:rPr lang="en-US" sz="932" dirty="0">
                <a:solidFill>
                  <a:srgbClr val="000000"/>
                </a:solidFill>
                <a:latin typeface="Calibri" panose="020F0502020204030204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E4B6B49E-A885-8A4F-9BE3-FA2FFAD36651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fld id="{E917DE0E-AFB1-41FD-BC35-27DB61CA125F}" type="slidenum">
              <a:rPr lang="en-AU" sz="932">
                <a:solidFill>
                  <a:srgbClr val="000000"/>
                </a:solidFill>
                <a:latin typeface="Calibri" panose="020F0502020204030204"/>
              </a:rPr>
              <a:pPr defTabSz="914338"/>
              <a:t>2</a:t>
            </a:fld>
            <a:endParaRPr lang="en-AU" sz="93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8B0BF1-54B3-F642-8B57-84127F34ED7C}"/>
              </a:ext>
            </a:extLst>
          </p:cNvPr>
          <p:cNvSpPr txBox="1"/>
          <p:nvPr/>
        </p:nvSpPr>
        <p:spPr>
          <a:xfrm>
            <a:off x="517460" y="277085"/>
            <a:ext cx="7511156" cy="58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r>
              <a:rPr lang="en-US" sz="3197" dirty="0">
                <a:solidFill>
                  <a:srgbClr val="FFFFFF"/>
                </a:solidFill>
                <a:latin typeface="Calibri" panose="020F0502020204030204"/>
              </a:rPr>
              <a:t>AGENDA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2C0850-17F8-0F8A-822A-1244A90BAFCC}"/>
              </a:ext>
            </a:extLst>
          </p:cNvPr>
          <p:cNvSpPr txBox="1"/>
          <p:nvPr/>
        </p:nvSpPr>
        <p:spPr>
          <a:xfrm>
            <a:off x="1846906" y="2167764"/>
            <a:ext cx="82748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Participation Numbers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RI Recycling and Boot Strap Composting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Taste Tests and Nutrition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Backpackers Program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871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2E206-DA0C-B714-0BF6-5B5A0B844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4BC96F7-680C-3BBD-08FE-79BCD03DA220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r>
              <a:rPr lang="en-US" sz="932" dirty="0">
                <a:solidFill>
                  <a:srgbClr val="000000"/>
                </a:solidFill>
                <a:latin typeface="Calibri" panose="020F0502020204030204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48E2A9F2-AE74-0AFC-5FDA-48ED587A0C4D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93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9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78DB4E-F9A2-301B-025B-462963B27F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474284"/>
              </p:ext>
            </p:extLst>
          </p:nvPr>
        </p:nvGraphicFramePr>
        <p:xfrm>
          <a:off x="382181" y="1566163"/>
          <a:ext cx="11207624" cy="4110692"/>
        </p:xfrm>
        <a:graphic>
          <a:graphicData uri="http://schemas.openxmlformats.org/drawingml/2006/table">
            <a:tbl>
              <a:tblPr/>
              <a:tblGrid>
                <a:gridCol w="3500687">
                  <a:extLst>
                    <a:ext uri="{9D8B030D-6E8A-4147-A177-3AD203B41FA5}">
                      <a16:colId xmlns:a16="http://schemas.microsoft.com/office/drawing/2014/main" val="1810305409"/>
                    </a:ext>
                  </a:extLst>
                </a:gridCol>
                <a:gridCol w="232248">
                  <a:extLst>
                    <a:ext uri="{9D8B030D-6E8A-4147-A177-3AD203B41FA5}">
                      <a16:colId xmlns:a16="http://schemas.microsoft.com/office/drawing/2014/main" val="1057941387"/>
                    </a:ext>
                  </a:extLst>
                </a:gridCol>
                <a:gridCol w="1360968">
                  <a:extLst>
                    <a:ext uri="{9D8B030D-6E8A-4147-A177-3AD203B41FA5}">
                      <a16:colId xmlns:a16="http://schemas.microsoft.com/office/drawing/2014/main" val="463015532"/>
                    </a:ext>
                  </a:extLst>
                </a:gridCol>
                <a:gridCol w="1036506">
                  <a:extLst>
                    <a:ext uri="{9D8B030D-6E8A-4147-A177-3AD203B41FA5}">
                      <a16:colId xmlns:a16="http://schemas.microsoft.com/office/drawing/2014/main" val="329114582"/>
                    </a:ext>
                  </a:extLst>
                </a:gridCol>
                <a:gridCol w="1068740">
                  <a:extLst>
                    <a:ext uri="{9D8B030D-6E8A-4147-A177-3AD203B41FA5}">
                      <a16:colId xmlns:a16="http://schemas.microsoft.com/office/drawing/2014/main" val="1773718427"/>
                    </a:ext>
                  </a:extLst>
                </a:gridCol>
                <a:gridCol w="803623">
                  <a:extLst>
                    <a:ext uri="{9D8B030D-6E8A-4147-A177-3AD203B41FA5}">
                      <a16:colId xmlns:a16="http://schemas.microsoft.com/office/drawing/2014/main" val="3932418803"/>
                    </a:ext>
                  </a:extLst>
                </a:gridCol>
                <a:gridCol w="1078340">
                  <a:extLst>
                    <a:ext uri="{9D8B030D-6E8A-4147-A177-3AD203B41FA5}">
                      <a16:colId xmlns:a16="http://schemas.microsoft.com/office/drawing/2014/main" val="1727371017"/>
                    </a:ext>
                  </a:extLst>
                </a:gridCol>
                <a:gridCol w="1008610">
                  <a:extLst>
                    <a:ext uri="{9D8B030D-6E8A-4147-A177-3AD203B41FA5}">
                      <a16:colId xmlns:a16="http://schemas.microsoft.com/office/drawing/2014/main" val="252985910"/>
                    </a:ext>
                  </a:extLst>
                </a:gridCol>
                <a:gridCol w="1117902">
                  <a:extLst>
                    <a:ext uri="{9D8B030D-6E8A-4147-A177-3AD203B41FA5}">
                      <a16:colId xmlns:a16="http://schemas.microsoft.com/office/drawing/2014/main" val="4191204539"/>
                    </a:ext>
                  </a:extLst>
                </a:gridCol>
              </a:tblGrid>
              <a:tr h="1275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Summary of Grade Level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Enrollment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Attendance % YTD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Attendance YTD AVG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Breakfast Per Day YTD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Breakfast Participation AVG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Lunch Per Day YTD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Lunch Participation AVG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343669"/>
                  </a:ext>
                </a:extLst>
              </a:tr>
              <a:tr h="47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Elementary Level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9,069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91.92%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8,336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7,174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86.06%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6,259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87.25%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607149"/>
                  </a:ext>
                </a:extLst>
              </a:tr>
              <a:tr h="47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Middle School Level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4,120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90.00%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3,708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1,273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34.33%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2,619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70.63%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723987"/>
                  </a:ext>
                </a:extLst>
              </a:tr>
              <a:tr h="47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High School Level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6,623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85.82%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5,684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1,972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34.69%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3,487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61.35%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605154"/>
                  </a:ext>
                </a:extLst>
              </a:tr>
              <a:tr h="47249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318979"/>
                  </a:ext>
                </a:extLst>
              </a:tr>
              <a:tr h="4724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19,812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89.48%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17,728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10,419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58.77%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12,365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69.75%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772284"/>
                  </a:ext>
                </a:extLst>
              </a:tr>
              <a:tr h="47249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3152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3B089AD-B918-1B2C-A466-4AC607E2B4BE}"/>
              </a:ext>
            </a:extLst>
          </p:cNvPr>
          <p:cNvSpPr txBox="1"/>
          <p:nvPr/>
        </p:nvSpPr>
        <p:spPr>
          <a:xfrm>
            <a:off x="197367" y="0"/>
            <a:ext cx="7511156" cy="107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r>
              <a:rPr lang="en-US" sz="3197" dirty="0">
                <a:solidFill>
                  <a:srgbClr val="FFFFFF"/>
                </a:solidFill>
                <a:latin typeface="Calibri" panose="020F0502020204030204"/>
              </a:rPr>
              <a:t>PARTICIPATION NUMBERS</a:t>
            </a:r>
          </a:p>
          <a:p>
            <a:pPr defTabSz="914338"/>
            <a:r>
              <a:rPr lang="en-US" sz="3197" dirty="0">
                <a:solidFill>
                  <a:srgbClr val="FFFFFF"/>
                </a:solidFill>
                <a:latin typeface="Calibri" panose="020F0502020204030204"/>
              </a:rPr>
              <a:t>September through February </a:t>
            </a:r>
          </a:p>
        </p:txBody>
      </p:sp>
    </p:spTree>
    <p:extLst>
      <p:ext uri="{BB962C8B-B14F-4D97-AF65-F5344CB8AC3E}">
        <p14:creationId xmlns:p14="http://schemas.microsoft.com/office/powerpoint/2010/main" val="117257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F90DE-DE2F-D412-7C46-BE2550CE0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E855CC-E91B-12BD-53BA-D545109DE1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01" y="5966553"/>
            <a:ext cx="2024104" cy="66533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29FD1A60-9820-D16A-FC8B-90BB039F097E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r>
              <a:rPr lang="en-US" sz="932" dirty="0">
                <a:solidFill>
                  <a:srgbClr val="000000"/>
                </a:solidFill>
                <a:latin typeface="Calibri" panose="020F0502020204030204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55CE5D8F-736D-F14B-FB77-A679BD45CD15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93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AU" sz="9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09B7F1-FF46-5DD8-F41E-2F770CE65225}"/>
              </a:ext>
            </a:extLst>
          </p:cNvPr>
          <p:cNvSpPr txBox="1"/>
          <p:nvPr/>
        </p:nvSpPr>
        <p:spPr>
          <a:xfrm>
            <a:off x="517460" y="277085"/>
            <a:ext cx="7511156" cy="58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Grab and Go Breakfast Program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AE1B20-E6B8-DC69-5BBB-51346B6C6192}"/>
              </a:ext>
            </a:extLst>
          </p:cNvPr>
          <p:cNvSpPr txBox="1"/>
          <p:nvPr/>
        </p:nvSpPr>
        <p:spPr>
          <a:xfrm>
            <a:off x="950613" y="1226207"/>
            <a:ext cx="1075551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Secondary students arrive by bussing and public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transporation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often results in non-personal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tardeeism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Identified need to serve students breakfast where/when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they are entering schools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49F4EF-EABF-3A6B-FB78-D5C29E48BC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1102"/>
          <a:stretch/>
        </p:blipFill>
        <p:spPr>
          <a:xfrm>
            <a:off x="289855" y="3429001"/>
            <a:ext cx="3405650" cy="25907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214E34-CC82-B0CD-E852-0A4A4D7F190E}"/>
              </a:ext>
            </a:extLst>
          </p:cNvPr>
          <p:cNvSpPr txBox="1"/>
          <p:nvPr/>
        </p:nvSpPr>
        <p:spPr>
          <a:xfrm>
            <a:off x="8861167" y="2857423"/>
            <a:ext cx="3848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High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B5B7EF-CEFE-5B9E-9A97-DCB04D98DFA5}"/>
              </a:ext>
            </a:extLst>
          </p:cNvPr>
          <p:cNvSpPr txBox="1"/>
          <p:nvPr/>
        </p:nvSpPr>
        <p:spPr>
          <a:xfrm>
            <a:off x="720506" y="2901129"/>
            <a:ext cx="3848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Nathanael Greene Middle School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8B95D9-AB42-7FF4-D5D6-BBB02A8C4B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102"/>
          <a:stretch/>
        </p:blipFill>
        <p:spPr>
          <a:xfrm>
            <a:off x="8297398" y="3417399"/>
            <a:ext cx="3408732" cy="2593068"/>
          </a:xfrm>
          <a:prstGeom prst="rect">
            <a:avLst/>
          </a:prstGeom>
        </p:spPr>
      </p:pic>
      <p:pic>
        <p:nvPicPr>
          <p:cNvPr id="12" name="Picture 11" descr="A person standing in a room with a cart and a person wearing a mask&#10;&#10;Description automatically generated">
            <a:extLst>
              <a:ext uri="{FF2B5EF4-FFF2-40B4-BE49-F238E27FC236}">
                <a16:creationId xmlns:a16="http://schemas.microsoft.com/office/drawing/2014/main" id="{85466326-64E9-2EC7-6415-A2631E8FC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6" r="16969"/>
          <a:stretch/>
        </p:blipFill>
        <p:spPr>
          <a:xfrm>
            <a:off x="4410719" y="3429000"/>
            <a:ext cx="3171465" cy="25907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5AF0BB-9992-8BD9-5422-6D0DC406590D}"/>
              </a:ext>
            </a:extLst>
          </p:cNvPr>
          <p:cNvSpPr txBox="1"/>
          <p:nvPr/>
        </p:nvSpPr>
        <p:spPr>
          <a:xfrm>
            <a:off x="5138684" y="2831923"/>
            <a:ext cx="3848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Hope High School</a:t>
            </a:r>
          </a:p>
        </p:txBody>
      </p:sp>
    </p:spTree>
    <p:extLst>
      <p:ext uri="{BB962C8B-B14F-4D97-AF65-F5344CB8AC3E}">
        <p14:creationId xmlns:p14="http://schemas.microsoft.com/office/powerpoint/2010/main" val="679432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5559B-B988-57D2-6225-BF63A5C0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20C0668-BE9C-0F2A-22A5-ECC1C86142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01" y="5966553"/>
            <a:ext cx="2024104" cy="66533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20F4B618-610A-7748-726C-F8DCBD0C2F04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r>
              <a:rPr lang="en-US" sz="932" dirty="0">
                <a:solidFill>
                  <a:srgbClr val="000000"/>
                </a:solidFill>
                <a:latin typeface="Calibri" panose="020F0502020204030204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3CE13123-9A8F-D981-1D6F-6B5F787A956E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93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U" sz="9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6F600E-03E4-6BE8-67BE-28F4AB166210}"/>
              </a:ext>
            </a:extLst>
          </p:cNvPr>
          <p:cNvSpPr txBox="1"/>
          <p:nvPr/>
        </p:nvSpPr>
        <p:spPr>
          <a:xfrm>
            <a:off x="481246" y="277085"/>
            <a:ext cx="7511156" cy="58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Grab and Go Breakfast Program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029810-FA0F-0AD6-D0CB-5BC1A15F45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7605"/>
          <a:stretch/>
        </p:blipFill>
        <p:spPr>
          <a:xfrm>
            <a:off x="481246" y="1440809"/>
            <a:ext cx="4417349" cy="2399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B74C8B-0D6B-E61D-B366-7E32B2069A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7605"/>
          <a:stretch/>
        </p:blipFill>
        <p:spPr>
          <a:xfrm>
            <a:off x="6265740" y="1440808"/>
            <a:ext cx="4417349" cy="23990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F91B3F-C0FC-FF62-1CD2-66834BEA800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7605"/>
          <a:stretch/>
        </p:blipFill>
        <p:spPr>
          <a:xfrm>
            <a:off x="481246" y="3942490"/>
            <a:ext cx="4417349" cy="23990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95189D-764F-338C-522E-102590540AB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7605"/>
          <a:stretch/>
        </p:blipFill>
        <p:spPr>
          <a:xfrm>
            <a:off x="6265739" y="3942490"/>
            <a:ext cx="4417350" cy="239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20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BA30D-7E92-F044-1FE8-534AE385B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264A1CE-DDD5-7970-87F1-8B380D1957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108" y="4152664"/>
            <a:ext cx="4571415" cy="2455268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97AFF0CF-B278-1EB9-6D80-A8F7AE1E4768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r>
              <a:rPr lang="en-US" sz="932" dirty="0">
                <a:solidFill>
                  <a:srgbClr val="000000"/>
                </a:solidFill>
                <a:latin typeface="Calibri" panose="020F0502020204030204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66C8C59B-1B4F-6773-BC3B-4FF91CCAD087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93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9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926881-E9F2-8938-03E8-EF3AE27A38AC}"/>
              </a:ext>
            </a:extLst>
          </p:cNvPr>
          <p:cNvSpPr txBox="1"/>
          <p:nvPr/>
        </p:nvSpPr>
        <p:spPr>
          <a:xfrm>
            <a:off x="517460" y="277085"/>
            <a:ext cx="7511156" cy="58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RECYCLING AND COMPOSTING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26DA3E-0BF3-8F3C-88E8-DC330DAEC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0124" y="1247999"/>
            <a:ext cx="4529721" cy="15058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031739-880C-6727-2C43-7B49486C2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49" y="1440809"/>
            <a:ext cx="3976426" cy="2671214"/>
          </a:xfrm>
          <a:prstGeom prst="rect">
            <a:avLst/>
          </a:prstGeom>
        </p:spPr>
      </p:pic>
      <p:pic>
        <p:nvPicPr>
          <p:cNvPr id="7" name="6361A4C2-4861-48FA-865A-87ABA05EABDF" descr="IMG_1913.jpg">
            <a:extLst>
              <a:ext uri="{FF2B5EF4-FFF2-40B4-BE49-F238E27FC236}">
                <a16:creationId xmlns:a16="http://schemas.microsoft.com/office/drawing/2014/main" id="{10D14717-D7BF-33B9-C214-781393D79D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6" b="14778"/>
          <a:stretch/>
        </p:blipFill>
        <p:spPr bwMode="auto">
          <a:xfrm>
            <a:off x="406574" y="4152664"/>
            <a:ext cx="4002007" cy="22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0EFB9F-006B-F945-7E06-24F47CD69FCF}"/>
              </a:ext>
            </a:extLst>
          </p:cNvPr>
          <p:cNvSpPr txBox="1"/>
          <p:nvPr/>
        </p:nvSpPr>
        <p:spPr>
          <a:xfrm>
            <a:off x="4925978" y="1440809"/>
            <a:ext cx="176864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/>
              <a:t>All</a:t>
            </a:r>
            <a:r>
              <a:rPr lang="en-US" sz="1800" b="1" dirty="0"/>
              <a:t> </a:t>
            </a:r>
          </a:p>
          <a:p>
            <a:pPr algn="ctr">
              <a:spcBef>
                <a:spcPts val="0"/>
              </a:spcBef>
            </a:pPr>
            <a:r>
              <a:rPr lang="en-US" sz="1800" b="1" dirty="0"/>
              <a:t>PPSD schools are participating in back of the house composting</a:t>
            </a:r>
          </a:p>
          <a:p>
            <a:pPr>
              <a:spcBef>
                <a:spcPts val="0"/>
              </a:spcBef>
            </a:pPr>
            <a:endParaRPr lang="en-US" sz="1800" b="1" dirty="0"/>
          </a:p>
          <a:p>
            <a:pPr algn="ctr">
              <a:spcBef>
                <a:spcPts val="0"/>
              </a:spcBef>
            </a:pPr>
            <a:r>
              <a:rPr lang="en-US" sz="2800" b="1" dirty="0"/>
              <a:t>11 </a:t>
            </a:r>
          </a:p>
          <a:p>
            <a:pPr algn="ctr">
              <a:spcBef>
                <a:spcPts val="0"/>
              </a:spcBef>
            </a:pPr>
            <a:r>
              <a:rPr lang="en-US" sz="1800" dirty="0"/>
              <a:t>S</a:t>
            </a:r>
            <a:r>
              <a:rPr lang="en-US" sz="1800" b="1" dirty="0"/>
              <a:t>chools are participating in student front of the house composting</a:t>
            </a:r>
          </a:p>
          <a:p>
            <a:pPr>
              <a:spcBef>
                <a:spcPts val="0"/>
              </a:spcBef>
            </a:pPr>
            <a:endParaRPr lang="en-US" sz="1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4F8C0C-0DC6-1457-F5D6-00AE4245C181}"/>
              </a:ext>
            </a:extLst>
          </p:cNvPr>
          <p:cNvSpPr txBox="1"/>
          <p:nvPr/>
        </p:nvSpPr>
        <p:spPr>
          <a:xfrm>
            <a:off x="7116024" y="2670772"/>
            <a:ext cx="4861711" cy="3693319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algn="ctr"/>
            <a:r>
              <a:rPr lang="en-US" dirty="0"/>
              <a:t>Sackett</a:t>
            </a:r>
          </a:p>
          <a:p>
            <a:pPr algn="ctr"/>
            <a:r>
              <a:rPr lang="en-US" dirty="0"/>
              <a:t>George West</a:t>
            </a:r>
          </a:p>
          <a:p>
            <a:pPr algn="ctr"/>
            <a:r>
              <a:rPr lang="en-US" dirty="0"/>
              <a:t>Asa Messer</a:t>
            </a:r>
          </a:p>
          <a:p>
            <a:pPr algn="ctr"/>
            <a:r>
              <a:rPr lang="en-US" dirty="0"/>
              <a:t>Webster Ave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Young Woods</a:t>
            </a:r>
          </a:p>
          <a:p>
            <a:pPr algn="ctr"/>
            <a:r>
              <a:rPr lang="en-US" dirty="0"/>
              <a:t>Nathan Bishop</a:t>
            </a:r>
          </a:p>
          <a:p>
            <a:pPr algn="ctr"/>
            <a:r>
              <a:rPr lang="en-US" dirty="0"/>
              <a:t>Spaziano</a:t>
            </a:r>
          </a:p>
          <a:p>
            <a:pPr algn="ctr"/>
            <a:r>
              <a:rPr lang="en-US" dirty="0"/>
              <a:t>Vartan </a:t>
            </a:r>
          </a:p>
          <a:p>
            <a:pPr algn="ctr"/>
            <a:r>
              <a:rPr lang="en-US" dirty="0"/>
              <a:t>Gregorian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Dual Language</a:t>
            </a:r>
          </a:p>
          <a:p>
            <a:pPr algn="ctr"/>
            <a:r>
              <a:rPr lang="en-US" dirty="0"/>
              <a:t>King</a:t>
            </a:r>
          </a:p>
          <a:p>
            <a:pPr algn="ctr"/>
            <a:r>
              <a:rPr lang="en-US" dirty="0" err="1"/>
              <a:t>D’Abate</a:t>
            </a:r>
            <a:endParaRPr lang="en-US" dirty="0"/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B05936-7663-7DCF-B1E7-F4C1411CB8B5}"/>
              </a:ext>
            </a:extLst>
          </p:cNvPr>
          <p:cNvSpPr txBox="1"/>
          <p:nvPr/>
        </p:nvSpPr>
        <p:spPr>
          <a:xfrm>
            <a:off x="7230124" y="4327556"/>
            <a:ext cx="45714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More schools rolling out this Spring:</a:t>
            </a:r>
          </a:p>
          <a:p>
            <a:r>
              <a:rPr lang="en-US" dirty="0"/>
              <a:t>	Pleasant View	Bailey</a:t>
            </a:r>
          </a:p>
          <a:p>
            <a:r>
              <a:rPr lang="en-US" dirty="0"/>
              <a:t>	Carnevale	Fogarty</a:t>
            </a:r>
          </a:p>
          <a:p>
            <a:r>
              <a:rPr lang="en-US" dirty="0"/>
              <a:t>	Reservoir		Lima</a:t>
            </a:r>
          </a:p>
          <a:p>
            <a:r>
              <a:rPr lang="en-US" dirty="0"/>
              <a:t>		</a:t>
            </a:r>
            <a:r>
              <a:rPr lang="en-US" dirty="0" err="1"/>
              <a:t>Kizarian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310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4ADC7-987C-07AF-DA33-A4C72DAF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BB82D0-F15C-4B32-0761-72232A7849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01" y="5966553"/>
            <a:ext cx="2024104" cy="66533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0A062BD-C116-E5D0-D4A5-D52EC65F04D9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6DAA4A08-8ED0-4AC1-B07F-7337B271E24A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93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AU" sz="9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3B6B3D-F040-C9A7-51A0-7B0160610EEB}"/>
              </a:ext>
            </a:extLst>
          </p:cNvPr>
          <p:cNvSpPr txBox="1"/>
          <p:nvPr/>
        </p:nvSpPr>
        <p:spPr>
          <a:xfrm>
            <a:off x="490299" y="277085"/>
            <a:ext cx="7511156" cy="58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 TESTS &amp; NUTRITION EDUCATION</a:t>
            </a:r>
          </a:p>
        </p:txBody>
      </p:sp>
      <p:sp>
        <p:nvSpPr>
          <p:cNvPr id="2" name="Titre 21">
            <a:extLst>
              <a:ext uri="{FF2B5EF4-FFF2-40B4-BE49-F238E27FC236}">
                <a16:creationId xmlns:a16="http://schemas.microsoft.com/office/drawing/2014/main" id="{86108B3F-BE0C-C4AE-36C5-4C886C3904E2}"/>
              </a:ext>
            </a:extLst>
          </p:cNvPr>
          <p:cNvSpPr>
            <a:spLocks noGrp="1"/>
          </p:cNvSpPr>
          <p:nvPr/>
        </p:nvSpPr>
        <p:spPr>
          <a:xfrm>
            <a:off x="406574" y="1385047"/>
            <a:ext cx="2762139" cy="34624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rgbClr val="25359C"/>
                </a:solidFill>
                <a:latin typeface="Arial" panose="020B0604020202020204"/>
              </a:defRPr>
            </a:lvl1pPr>
          </a:lstStyle>
          <a:p>
            <a:r>
              <a:rPr lang="en-US" noProof="0" dirty="0"/>
              <a:t>Exploring Beets!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B9F8C57-5DBE-20B5-3AAA-2C75BA1D658B}"/>
              </a:ext>
            </a:extLst>
          </p:cNvPr>
          <p:cNvSpPr>
            <a:spLocks noGrp="1"/>
          </p:cNvSpPr>
          <p:nvPr/>
        </p:nvSpPr>
        <p:spPr>
          <a:xfrm>
            <a:off x="3160736" y="1390046"/>
            <a:ext cx="6430161" cy="312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377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rgbClr val="25359C"/>
                </a:solidFill>
                <a:latin typeface="Arial" panose="020B0604020202020204"/>
              </a:defRPr>
            </a:lvl1pPr>
            <a:lvl2pPr marL="457200" indent="0" algn="ctr" defTabSz="91437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E0000"/>
              </a:buClr>
              <a:buFont typeface="Arial" panose="020B0604020202020204" pitchFamily="34" charset="0"/>
              <a:buNone/>
              <a:defRPr sz="2000" b="1" kern="1200">
                <a:solidFill>
                  <a:srgbClr val="2A295C"/>
                </a:solidFill>
                <a:latin typeface="Arial" panose="020B0604020202020204"/>
              </a:defRPr>
            </a:lvl2pPr>
            <a:lvl3pPr marL="914400" indent="0" algn="ctr" defTabSz="914377" rtl="0" eaLnBrk="1" latinLnBrk="0" hangingPunct="1">
              <a:lnSpc>
                <a:spcPct val="110000"/>
              </a:lnSpc>
              <a:spcBef>
                <a:spcPts val="0"/>
              </a:spcBef>
              <a:buClr>
                <a:srgbClr val="2A295C"/>
              </a:buClr>
              <a:buSzPct val="80000"/>
              <a:buFont typeface="Arial" panose="020B0604020202020204" pitchFamily="34" charset="0"/>
              <a:buNone/>
              <a:defRPr sz="1800" kern="1200">
                <a:solidFill>
                  <a:srgbClr val="25359C"/>
                </a:solidFill>
                <a:latin typeface="Arial" panose="020B0604020202020204"/>
              </a:defRPr>
            </a:lvl3pPr>
            <a:lvl4pPr marL="1371600" indent="0" algn="ctr" defTabSz="914377" rtl="0" eaLnBrk="1" latinLnBrk="0" hangingPunct="1">
              <a:lnSpc>
                <a:spcPct val="110000"/>
              </a:lnSpc>
              <a:spcBef>
                <a:spcPts val="0"/>
              </a:spcBef>
              <a:buClr>
                <a:srgbClr val="2A295C"/>
              </a:buClr>
              <a:buFont typeface="Arial" panose="020B0604020202020204" pitchFamily="34" charset="0"/>
              <a:buNone/>
              <a:defRPr sz="1600" kern="1200">
                <a:solidFill>
                  <a:srgbClr val="25359C"/>
                </a:solidFill>
                <a:latin typeface="Arial" panose="020B0604020202020204"/>
              </a:defRPr>
            </a:lvl4pPr>
            <a:lvl5pPr marL="1828800" indent="0" algn="ctr" defTabSz="91437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rgbClr val="2A295C"/>
                </a:solidFill>
                <a:latin typeface="Arial" panose="020B0604020202020204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/>
              </a:defRPr>
            </a:lvl9pPr>
          </a:lstStyle>
          <a:p>
            <a:r>
              <a:rPr lang="en-US" noProof="0" dirty="0"/>
              <a:t>Nutrition Lesson, Taste &amp; Paint</a:t>
            </a:r>
            <a:r>
              <a:rPr lang="en-US" dirty="0"/>
              <a:t> </a:t>
            </a:r>
            <a:r>
              <a:rPr lang="en-US" noProof="0" dirty="0"/>
              <a:t>with MLK &amp; </a:t>
            </a:r>
            <a:r>
              <a:rPr lang="en-US" noProof="0" dirty="0" err="1"/>
              <a:t>D’Abate</a:t>
            </a:r>
            <a:endParaRPr lang="en-US" noProof="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8C89C71-DF26-0C80-E333-2629FB9538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2723" t="31618" r="6807" b="21472"/>
          <a:stretch/>
        </p:blipFill>
        <p:spPr>
          <a:xfrm>
            <a:off x="8001455" y="1761080"/>
            <a:ext cx="3875670" cy="4892690"/>
          </a:xfrm>
          <a:prstGeom prst="rect">
            <a:avLst/>
          </a:prstGeom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F0869E37-7D47-5C94-267B-BF9E7F6C4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37" y="2043626"/>
            <a:ext cx="2556095" cy="1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7FB65CB0-EFC2-A1A8-5430-8AE9BBE2F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83" y="4228117"/>
            <a:ext cx="1710262" cy="227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>
            <a:extLst>
              <a:ext uri="{FF2B5EF4-FFF2-40B4-BE49-F238E27FC236}">
                <a16:creationId xmlns:a16="http://schemas.microsoft.com/office/drawing/2014/main" id="{49B31CA1-B22C-99E4-1134-F6F5BCB49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803" y="2043626"/>
            <a:ext cx="2558515" cy="191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A child holding a drawing&#10;&#10;AI-generated content may be incorrect.">
            <a:extLst>
              <a:ext uri="{FF2B5EF4-FFF2-40B4-BE49-F238E27FC236}">
                <a16:creationId xmlns:a16="http://schemas.microsoft.com/office/drawing/2014/main" id="{9445559F-A497-E96C-43EC-8D0A82C26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09" y="4263154"/>
            <a:ext cx="1688384" cy="225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A child drawing a heart on a paper&#10;&#10;AI-generated content may be incorrect.">
            <a:extLst>
              <a:ext uri="{FF2B5EF4-FFF2-40B4-BE49-F238E27FC236}">
                <a16:creationId xmlns:a16="http://schemas.microsoft.com/office/drawing/2014/main" id="{9FE084AB-749E-BB40-CFF0-104141848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862" y="4228117"/>
            <a:ext cx="1688383" cy="225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672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90ED-9EFC-F888-CA22-F6566AC96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D13CDF8-C3C6-E422-81E5-2DA8EDB06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01" y="5966553"/>
            <a:ext cx="2024104" cy="66533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2C0969D-3F10-2B11-37E9-EA97AEF8F0EE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FEF000DE-DD4C-A4FE-106D-BF528433FC90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93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sz="9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E5B29-E666-A37E-453A-629FBFEBADEF}"/>
              </a:ext>
            </a:extLst>
          </p:cNvPr>
          <p:cNvSpPr txBox="1"/>
          <p:nvPr/>
        </p:nvSpPr>
        <p:spPr>
          <a:xfrm>
            <a:off x="490299" y="277085"/>
            <a:ext cx="7511156" cy="58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 TESTS &amp; NUTRITION EDUCATION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F97A17-F066-D4B9-C93E-F40069153F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896" t="26875" r="6671" b="15674"/>
          <a:stretch/>
        </p:blipFill>
        <p:spPr>
          <a:xfrm>
            <a:off x="971739" y="1410476"/>
            <a:ext cx="9810661" cy="488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65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CAB52-D294-F6CE-67A6-62902387D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7229988-684D-8B84-1980-662371176A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01" y="5966553"/>
            <a:ext cx="2024104" cy="66533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CC81618-AFC0-596C-68CE-677E0F887CB0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6AEAA21A-3FE8-DD56-E81D-C0D766C1E5F4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93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sz="9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51496B-5046-4057-892B-1AB41FD2E459}"/>
              </a:ext>
            </a:extLst>
          </p:cNvPr>
          <p:cNvSpPr txBox="1"/>
          <p:nvPr/>
        </p:nvSpPr>
        <p:spPr>
          <a:xfrm>
            <a:off x="490299" y="277085"/>
            <a:ext cx="7511156" cy="58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 TESTS &amp; NUTRITION EDUCATION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D613AD2C-B176-34F2-E4BB-69E846C9512C}"/>
              </a:ext>
            </a:extLst>
          </p:cNvPr>
          <p:cNvSpPr txBox="1"/>
          <p:nvPr/>
        </p:nvSpPr>
        <p:spPr>
          <a:xfrm>
            <a:off x="-134879" y="1280192"/>
            <a:ext cx="387907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500" b="1" dirty="0">
                <a:solidFill>
                  <a:schemeClr val="accent1"/>
                </a:solidFill>
              </a:rPr>
              <a:t>Green Smoothie Tasting 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E261CF7C-044D-0BB1-E59C-091154D24727}"/>
              </a:ext>
            </a:extLst>
          </p:cNvPr>
          <p:cNvSpPr txBox="1"/>
          <p:nvPr/>
        </p:nvSpPr>
        <p:spPr>
          <a:xfrm>
            <a:off x="3615349" y="1757246"/>
            <a:ext cx="3892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accent1"/>
                </a:solidFill>
              </a:rPr>
              <a:t>Nathanael Greene Middle School</a:t>
            </a:r>
          </a:p>
          <a:p>
            <a:pPr algn="ctr"/>
            <a:r>
              <a:rPr lang="en-US" dirty="0">
                <a:solidFill>
                  <a:schemeClr val="accent1"/>
                </a:solidFill>
              </a:rPr>
              <a:t>March 17</a:t>
            </a:r>
            <a:r>
              <a:rPr lang="en-US" baseline="30000" dirty="0">
                <a:solidFill>
                  <a:schemeClr val="accent1"/>
                </a:solidFill>
              </a:rPr>
              <a:t>th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A couple of women standing next to a table with cups&#10;&#10;AI-generated content may be incorrect.">
            <a:extLst>
              <a:ext uri="{FF2B5EF4-FFF2-40B4-BE49-F238E27FC236}">
                <a16:creationId xmlns:a16="http://schemas.microsoft.com/office/drawing/2014/main" id="{177A0019-1B15-B6DB-BF1C-5E8AEB7E9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40" y="1757246"/>
            <a:ext cx="3446352" cy="258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AFB4300-32D0-15F8-55CB-9DEC806DE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141" y="3930702"/>
            <a:ext cx="3375120" cy="253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 group of papers on a table&#10;&#10;AI-generated content may be incorrect.">
            <a:extLst>
              <a:ext uri="{FF2B5EF4-FFF2-40B4-BE49-F238E27FC236}">
                <a16:creationId xmlns:a16="http://schemas.microsoft.com/office/drawing/2014/main" id="{86A40B3E-EF88-D440-AEE0-2F180437D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57475" y="2904594"/>
            <a:ext cx="3876641" cy="291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9E061647-D34A-7D4C-CFA5-51BC44A14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245" y="4425918"/>
            <a:ext cx="1493288" cy="199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9C539FFC-CAC8-9B93-A2F1-F147265EED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b="15122"/>
          <a:stretch/>
        </p:blipFill>
        <p:spPr bwMode="auto">
          <a:xfrm>
            <a:off x="8644821" y="1451911"/>
            <a:ext cx="1620818" cy="234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7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362AE-B622-4061-6507-6EBA490B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445EAFE-70F1-ACFC-A124-3CE9A1DDCF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01" y="5966553"/>
            <a:ext cx="2024104" cy="66533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B3B37424-0A7E-1429-0AE3-6F2D18BE54FC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r>
              <a:rPr lang="en-US" sz="932" dirty="0">
                <a:solidFill>
                  <a:srgbClr val="000000"/>
                </a:solidFill>
                <a:latin typeface="Calibri" panose="020F0502020204030204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0BF80CC2-0B09-094E-F52B-8650FC627ABD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/>
            <a:fld id="{E917DE0E-AFB1-41FD-BC35-27DB61CA125F}" type="slidenum">
              <a:rPr lang="en-AU" sz="932">
                <a:solidFill>
                  <a:srgbClr val="000000"/>
                </a:solidFill>
                <a:latin typeface="Calibri" panose="020F0502020204030204"/>
              </a:rPr>
              <a:pPr defTabSz="914338"/>
              <a:t>10</a:t>
            </a:fld>
            <a:endParaRPr lang="en-AU" sz="93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732069-3B6B-47CE-53E9-885D4095075A}"/>
              </a:ext>
            </a:extLst>
          </p:cNvPr>
          <p:cNvSpPr txBox="1"/>
          <p:nvPr/>
        </p:nvSpPr>
        <p:spPr>
          <a:xfrm>
            <a:off x="5018567" y="1228107"/>
            <a:ext cx="7074166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38"/>
            <a:r>
              <a:rPr lang="en-US" sz="3200" u="sng" dirty="0">
                <a:latin typeface="Calibri" panose="020F0502020204030204"/>
              </a:rPr>
              <a:t>Weekend Backpacker Program</a:t>
            </a:r>
          </a:p>
          <a:p>
            <a:pPr defTabSz="914338"/>
            <a:r>
              <a:rPr lang="en-US" sz="3200" dirty="0">
                <a:latin typeface="Calibri" panose="020F0502020204030204"/>
              </a:rPr>
              <a:t>	Newcomers	Roger Williams</a:t>
            </a:r>
          </a:p>
          <a:p>
            <a:pPr defTabSz="914338"/>
            <a:r>
              <a:rPr lang="en-US" sz="3200" dirty="0">
                <a:latin typeface="Calibri" panose="020F0502020204030204"/>
              </a:rPr>
              <a:t>	PCTA			</a:t>
            </a:r>
            <a:r>
              <a:rPr lang="en-US" sz="3200" dirty="0" err="1">
                <a:latin typeface="Calibri" panose="020F0502020204030204"/>
              </a:rPr>
              <a:t>Kizarian</a:t>
            </a:r>
            <a:endParaRPr lang="en-US" sz="3200" dirty="0">
              <a:latin typeface="Calibri" panose="020F0502020204030204"/>
            </a:endParaRPr>
          </a:p>
          <a:p>
            <a:pPr defTabSz="914338"/>
            <a:r>
              <a:rPr lang="en-US" sz="3200" dirty="0">
                <a:latin typeface="Calibri" panose="020F0502020204030204"/>
              </a:rPr>
              <a:t>	West Broadway	Pleasant View</a:t>
            </a:r>
          </a:p>
          <a:p>
            <a:pPr defTabSz="914338"/>
            <a:r>
              <a:rPr lang="en-US" sz="3200" dirty="0">
                <a:latin typeface="Calibri" panose="020F0502020204030204"/>
              </a:rPr>
              <a:t>	Carnevale		Spaziano</a:t>
            </a:r>
          </a:p>
          <a:p>
            <a:pPr defTabSz="914338"/>
            <a:r>
              <a:rPr lang="en-US" sz="3200" dirty="0">
                <a:latin typeface="Calibri" panose="020F0502020204030204"/>
              </a:rPr>
              <a:t>	Central		Cuffee Elementary</a:t>
            </a:r>
          </a:p>
          <a:p>
            <a:pPr defTabSz="914338"/>
            <a:r>
              <a:rPr lang="en-US" sz="3200" dirty="0">
                <a:latin typeface="Calibri" panose="020F0502020204030204"/>
              </a:rPr>
              <a:t>	Sackett		Asa Messer</a:t>
            </a:r>
          </a:p>
          <a:p>
            <a:pPr defTabSz="914338"/>
            <a:r>
              <a:rPr lang="en-US" sz="3200" dirty="0">
                <a:latin typeface="Calibri" panose="020F0502020204030204"/>
              </a:rPr>
              <a:t>	Dual Language	Sanchez</a:t>
            </a:r>
          </a:p>
          <a:p>
            <a:pPr defTabSz="914338"/>
            <a:r>
              <a:rPr lang="en-US" sz="3200" dirty="0">
                <a:latin typeface="Calibri" panose="020F0502020204030204"/>
              </a:rPr>
              <a:t>	Young Woods	Hope</a:t>
            </a:r>
          </a:p>
          <a:p>
            <a:pPr defTabSz="914338"/>
            <a:r>
              <a:rPr lang="en-US" sz="3200" dirty="0">
                <a:latin typeface="Calibri" panose="020F0502020204030204"/>
              </a:rPr>
              <a:t>	Reservoir		Webster</a:t>
            </a:r>
          </a:p>
          <a:p>
            <a:pPr defTabSz="914338"/>
            <a:r>
              <a:rPr lang="en-US" sz="3200" dirty="0">
                <a:latin typeface="Calibri" panose="020F0502020204030204"/>
              </a:rPr>
              <a:t>		        Kennedy</a:t>
            </a:r>
          </a:p>
          <a:p>
            <a:pPr defTabSz="914338"/>
            <a:endParaRPr lang="en-US" sz="3200" dirty="0">
              <a:latin typeface="Calibri" panose="020F0502020204030204"/>
            </a:endParaRPr>
          </a:p>
          <a:p>
            <a:pPr algn="ctr" defTabSz="914338"/>
            <a:endParaRPr lang="en-US" sz="3200" dirty="0">
              <a:latin typeface="Calibri" panose="020F0502020204030204"/>
            </a:endParaRPr>
          </a:p>
          <a:p>
            <a:pPr algn="ctr" defTabSz="914338"/>
            <a:endParaRPr lang="en-US" sz="2400" dirty="0">
              <a:latin typeface="Calibri" panose="020F0502020204030204"/>
            </a:endParaRPr>
          </a:p>
          <a:p>
            <a:pPr algn="ctr" defTabSz="914338"/>
            <a:endParaRPr lang="en-US" sz="2000" dirty="0"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BA0B66-F83D-D0DC-A425-01141EE83D68}"/>
              </a:ext>
            </a:extLst>
          </p:cNvPr>
          <p:cNvSpPr txBox="1"/>
          <p:nvPr/>
        </p:nvSpPr>
        <p:spPr>
          <a:xfrm>
            <a:off x="490299" y="277085"/>
            <a:ext cx="7511156" cy="58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WEEKEND BACKPACKER PROGRAM UPDATE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A85B9-D102-208C-C7BA-996F83047CD4}"/>
              </a:ext>
            </a:extLst>
          </p:cNvPr>
          <p:cNvSpPr txBox="1"/>
          <p:nvPr/>
        </p:nvSpPr>
        <p:spPr>
          <a:xfrm>
            <a:off x="314875" y="1348800"/>
            <a:ext cx="56671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October through early March</a:t>
            </a:r>
          </a:p>
          <a:p>
            <a:pPr algn="ctr"/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3,517 backpacks sent home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201 turkey baskets sent </a:t>
            </a:r>
          </a:p>
          <a:p>
            <a:r>
              <a:rPr lang="en-US" sz="3200" dirty="0"/>
              <a:t>over the holidays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Partnered in beginning of this year with Amenity Aid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Bars of soap / body wash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Toothpaste </a:t>
            </a:r>
            <a:r>
              <a:rPr lang="en-US" sz="3200"/>
              <a:t>/ toothbrushes</a:t>
            </a: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Deodorant </a:t>
            </a:r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07386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1B236-E9B0-AECD-E9CA-784139D63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C39FE5C-1BC2-F389-2688-F12EB28B3A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01" y="5966553"/>
            <a:ext cx="2024104" cy="66533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39764413-303D-D65D-0966-F64360CF23DE}"/>
              </a:ext>
            </a:extLst>
          </p:cNvPr>
          <p:cNvSpPr txBox="1">
            <a:spLocks/>
          </p:cNvSpPr>
          <p:nvPr/>
        </p:nvSpPr>
        <p:spPr>
          <a:xfrm>
            <a:off x="574562" y="6545950"/>
            <a:ext cx="11302563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&amp; Wellness Review  |   March 2025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605990B3-1640-2E79-FBF5-A6A5375C86C7}"/>
              </a:ext>
            </a:extLst>
          </p:cNvPr>
          <p:cNvSpPr txBox="1">
            <a:spLocks/>
          </p:cNvSpPr>
          <p:nvPr/>
        </p:nvSpPr>
        <p:spPr>
          <a:xfrm>
            <a:off x="197367" y="6545950"/>
            <a:ext cx="418414" cy="1698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93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AU" sz="9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4D96B-6DD7-A122-3B6E-F1074C2EE6B1}"/>
              </a:ext>
            </a:extLst>
          </p:cNvPr>
          <p:cNvSpPr txBox="1"/>
          <p:nvPr/>
        </p:nvSpPr>
        <p:spPr>
          <a:xfrm>
            <a:off x="2231781" y="2909922"/>
            <a:ext cx="75111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584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169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6753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2338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7922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3507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9091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4676" algn="l" defTabSz="1031169" rtl="0" eaLnBrk="1" latinLnBrk="0" hangingPunct="1">
              <a:defRPr sz="20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YOU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 descr="A black background with white text and red check mark&#10;&#10;AI-generated content may be incorrect.">
            <a:extLst>
              <a:ext uri="{FF2B5EF4-FFF2-40B4-BE49-F238E27FC236}">
                <a16:creationId xmlns:a16="http://schemas.microsoft.com/office/drawing/2014/main" id="{A1C64A5D-AA55-A6F1-757E-69457ECEF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71" y="5498708"/>
            <a:ext cx="1377582" cy="633932"/>
          </a:xfrm>
          <a:prstGeom prst="rect">
            <a:avLst/>
          </a:prstGeom>
        </p:spPr>
      </p:pic>
      <p:pic>
        <p:nvPicPr>
          <p:cNvPr id="18" name="Picture 17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9AB99876-D6ED-348A-96CA-67183C12D9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3" t="31827" r="19177" b="31481"/>
          <a:stretch/>
        </p:blipFill>
        <p:spPr>
          <a:xfrm>
            <a:off x="9840207" y="5445037"/>
            <a:ext cx="1207884" cy="74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6266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sdx2">
      <a:dk1>
        <a:srgbClr val="000000"/>
      </a:dk1>
      <a:lt1>
        <a:srgbClr val="FFFFFF"/>
      </a:lt1>
      <a:dk2>
        <a:srgbClr val="7F7F7F"/>
      </a:dk2>
      <a:lt2>
        <a:srgbClr val="D3D0C9"/>
      </a:lt2>
      <a:accent1>
        <a:srgbClr val="2A295C"/>
      </a:accent1>
      <a:accent2>
        <a:srgbClr val="A33122"/>
      </a:accent2>
      <a:accent3>
        <a:srgbClr val="7F7F7F"/>
      </a:accent3>
      <a:accent4>
        <a:srgbClr val="D3D0C9"/>
      </a:accent4>
      <a:accent5>
        <a:srgbClr val="9396AB"/>
      </a:accent5>
      <a:accent6>
        <a:srgbClr val="FF6666"/>
      </a:accent6>
      <a:hlink>
        <a:srgbClr val="2A295C"/>
      </a:hlink>
      <a:folHlink>
        <a:srgbClr val="2A295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456</Words>
  <Application>Microsoft Office PowerPoint</Application>
  <PresentationFormat>Widescreen</PresentationFormat>
  <Paragraphs>160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Narrow</vt:lpstr>
      <vt:lpstr>Arial</vt:lpstr>
      <vt:lpstr>Calibri</vt:lpstr>
      <vt:lpstr>Calibri Light</vt:lpstr>
      <vt:lpstr>Times New Roman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Nadeau, Brett</dc:creator>
  <cp:lastModifiedBy>Nadeau, Brett</cp:lastModifiedBy>
  <cp:revision>1</cp:revision>
  <dcterms:created xsi:type="dcterms:W3CDTF">2025-03-19T11:29:22Z</dcterms:created>
  <dcterms:modified xsi:type="dcterms:W3CDTF">2025-03-19T21:03:23Z</dcterms:modified>
</cp:coreProperties>
</file>